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ppt/ink/inkAction25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9" r:id="rId4"/>
    <p:sldId id="283" r:id="rId5"/>
    <p:sldId id="284" r:id="rId6"/>
    <p:sldId id="276" r:id="rId7"/>
    <p:sldId id="261" r:id="rId8"/>
    <p:sldId id="260" r:id="rId9"/>
    <p:sldId id="262" r:id="rId10"/>
    <p:sldId id="277" r:id="rId11"/>
    <p:sldId id="271" r:id="rId12"/>
    <p:sldId id="263" r:id="rId13"/>
    <p:sldId id="272" r:id="rId14"/>
    <p:sldId id="264" r:id="rId15"/>
    <p:sldId id="273" r:id="rId16"/>
    <p:sldId id="278" r:id="rId17"/>
    <p:sldId id="265" r:id="rId18"/>
    <p:sldId id="288" r:id="rId19"/>
    <p:sldId id="280" r:id="rId20"/>
    <p:sldId id="281" r:id="rId21"/>
    <p:sldId id="282" r:id="rId22"/>
    <p:sldId id="270" r:id="rId23"/>
    <p:sldId id="286" r:id="rId24"/>
    <p:sldId id="257" r:id="rId25"/>
    <p:sldId id="266" r:id="rId26"/>
    <p:sldId id="258" r:id="rId27"/>
    <p:sldId id="285" r:id="rId28"/>
    <p:sldId id="267" r:id="rId29"/>
    <p:sldId id="259" r:id="rId30"/>
    <p:sldId id="268" r:id="rId31"/>
    <p:sldId id="269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9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DA2CA7-9577-4B18-B7F7-22781E8B6996}" v="54" dt="2020-03-20T16:43:08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Thomas" userId="c70d66d9-7267-4f59-8d9e-6268ec5bdaef" providerId="ADAL" clId="{4885B583-851A-446A-9ED6-58A30C26A02B}"/>
    <pc:docChg chg="undo custSel mod addSld delSld modSld sldOrd">
      <pc:chgData name="Nick Thomas" userId="c70d66d9-7267-4f59-8d9e-6268ec5bdaef" providerId="ADAL" clId="{4885B583-851A-446A-9ED6-58A30C26A02B}" dt="2019-03-15T12:54:45.186" v="6549" actId="20577"/>
      <pc:docMkLst>
        <pc:docMk/>
      </pc:docMkLst>
      <pc:sldChg chg="modSp add">
        <pc:chgData name="Nick Thomas" userId="c70d66d9-7267-4f59-8d9e-6268ec5bdaef" providerId="ADAL" clId="{4885B583-851A-446A-9ED6-58A30C26A02B}" dt="2019-03-08T08:59:57.846" v="31" actId="20577"/>
        <pc:sldMkLst>
          <pc:docMk/>
          <pc:sldMk cId="342430098" sldId="256"/>
        </pc:sldMkLst>
        <pc:spChg chg="mod">
          <ac:chgData name="Nick Thomas" userId="c70d66d9-7267-4f59-8d9e-6268ec5bdaef" providerId="ADAL" clId="{4885B583-851A-446A-9ED6-58A30C26A02B}" dt="2019-03-08T08:59:53.372" v="25" actId="313"/>
          <ac:spMkLst>
            <pc:docMk/>
            <pc:sldMk cId="342430098" sldId="256"/>
            <ac:spMk id="2" creationId="{63FC0934-1838-4D64-8FA3-2529CF7427F7}"/>
          </ac:spMkLst>
        </pc:spChg>
        <pc:spChg chg="mod">
          <ac:chgData name="Nick Thomas" userId="c70d66d9-7267-4f59-8d9e-6268ec5bdaef" providerId="ADAL" clId="{4885B583-851A-446A-9ED6-58A30C26A02B}" dt="2019-03-08T08:59:57.846" v="31" actId="20577"/>
          <ac:spMkLst>
            <pc:docMk/>
            <pc:sldMk cId="342430098" sldId="256"/>
            <ac:spMk id="3" creationId="{ED41ED35-AACD-4845-B29A-607F50EF5AB8}"/>
          </ac:spMkLst>
        </pc:spChg>
      </pc:sldChg>
      <pc:sldChg chg="addSp delSp modSp add">
        <pc:chgData name="Nick Thomas" userId="c70d66d9-7267-4f59-8d9e-6268ec5bdaef" providerId="ADAL" clId="{4885B583-851A-446A-9ED6-58A30C26A02B}" dt="2019-03-08T09:34:27.370" v="565" actId="313"/>
        <pc:sldMkLst>
          <pc:docMk/>
          <pc:sldMk cId="396347996" sldId="257"/>
        </pc:sldMkLst>
        <pc:spChg chg="mod">
          <ac:chgData name="Nick Thomas" userId="c70d66d9-7267-4f59-8d9e-6268ec5bdaef" providerId="ADAL" clId="{4885B583-851A-446A-9ED6-58A30C26A02B}" dt="2019-03-08T09:02:20.356" v="41" actId="20577"/>
          <ac:spMkLst>
            <pc:docMk/>
            <pc:sldMk cId="396347996" sldId="257"/>
            <ac:spMk id="2" creationId="{4D7495FB-BEE8-471D-9DBA-2CFE52D9FCC8}"/>
          </ac:spMkLst>
        </pc:spChg>
        <pc:spChg chg="del mod">
          <ac:chgData name="Nick Thomas" userId="c70d66d9-7267-4f59-8d9e-6268ec5bdaef" providerId="ADAL" clId="{4885B583-851A-446A-9ED6-58A30C26A02B}" dt="2019-03-08T09:31:35.966" v="158"/>
          <ac:spMkLst>
            <pc:docMk/>
            <pc:sldMk cId="396347996" sldId="257"/>
            <ac:spMk id="3" creationId="{C4D34F09-D8B5-405E-A0EF-4AA8CF74EB1D}"/>
          </ac:spMkLst>
        </pc:spChg>
        <pc:spChg chg="mod">
          <ac:chgData name="Nick Thomas" userId="c70d66d9-7267-4f59-8d9e-6268ec5bdaef" providerId="ADAL" clId="{4885B583-851A-446A-9ED6-58A30C26A02B}" dt="2019-03-08T09:34:27.370" v="565" actId="313"/>
          <ac:spMkLst>
            <pc:docMk/>
            <pc:sldMk cId="396347996" sldId="257"/>
            <ac:spMk id="4" creationId="{955793E9-17F2-4D64-AAB2-21F8FB84BBD0}"/>
          </ac:spMkLst>
        </pc:spChg>
        <pc:picChg chg="add">
          <ac:chgData name="Nick Thomas" userId="c70d66d9-7267-4f59-8d9e-6268ec5bdaef" providerId="ADAL" clId="{4885B583-851A-446A-9ED6-58A30C26A02B}" dt="2019-03-08T09:31:35.966" v="158"/>
          <ac:picMkLst>
            <pc:docMk/>
            <pc:sldMk cId="396347996" sldId="257"/>
            <ac:picMk id="1026" creationId="{F1A514A2-4F89-4A8D-8D7A-E1572EC323EA}"/>
          </ac:picMkLst>
        </pc:picChg>
      </pc:sldChg>
      <pc:sldChg chg="addSp delSp modSp add">
        <pc:chgData name="Nick Thomas" userId="c70d66d9-7267-4f59-8d9e-6268ec5bdaef" providerId="ADAL" clId="{4885B583-851A-446A-9ED6-58A30C26A02B}" dt="2019-03-13T11:13:46.133" v="2611" actId="1076"/>
        <pc:sldMkLst>
          <pc:docMk/>
          <pc:sldMk cId="1357140643" sldId="258"/>
        </pc:sldMkLst>
        <pc:spChg chg="mod">
          <ac:chgData name="Nick Thomas" userId="c70d66d9-7267-4f59-8d9e-6268ec5bdaef" providerId="ADAL" clId="{4885B583-851A-446A-9ED6-58A30C26A02B}" dt="2019-03-08T09:02:26.194" v="49" actId="20577"/>
          <ac:spMkLst>
            <pc:docMk/>
            <pc:sldMk cId="1357140643" sldId="258"/>
            <ac:spMk id="2" creationId="{AADF1694-62B2-4D27-ABAC-6C518251F647}"/>
          </ac:spMkLst>
        </pc:spChg>
        <pc:spChg chg="del">
          <ac:chgData name="Nick Thomas" userId="c70d66d9-7267-4f59-8d9e-6268ec5bdaef" providerId="ADAL" clId="{4885B583-851A-446A-9ED6-58A30C26A02B}" dt="2019-03-08T09:34:41.972" v="568"/>
          <ac:spMkLst>
            <pc:docMk/>
            <pc:sldMk cId="1357140643" sldId="258"/>
            <ac:spMk id="3" creationId="{2B7BB3A1-D2D0-401B-84DD-F2F2A1AA467D}"/>
          </ac:spMkLst>
        </pc:spChg>
        <pc:spChg chg="mod">
          <ac:chgData name="Nick Thomas" userId="c70d66d9-7267-4f59-8d9e-6268ec5bdaef" providerId="ADAL" clId="{4885B583-851A-446A-9ED6-58A30C26A02B}" dt="2019-03-13T11:06:42.819" v="2328" actId="20577"/>
          <ac:spMkLst>
            <pc:docMk/>
            <pc:sldMk cId="1357140643" sldId="258"/>
            <ac:spMk id="4" creationId="{1153FEFA-9CFA-472B-A6FD-064B56FA36ED}"/>
          </ac:spMkLst>
        </pc:spChg>
        <pc:spChg chg="add mod">
          <ac:chgData name="Nick Thomas" userId="c70d66d9-7267-4f59-8d9e-6268ec5bdaef" providerId="ADAL" clId="{4885B583-851A-446A-9ED6-58A30C26A02B}" dt="2019-03-08T09:37:45.344" v="615" actId="1076"/>
          <ac:spMkLst>
            <pc:docMk/>
            <pc:sldMk cId="1357140643" sldId="258"/>
            <ac:spMk id="5" creationId="{749EAC24-1896-4BE8-A681-A18B4FF1D463}"/>
          </ac:spMkLst>
        </pc:spChg>
        <pc:spChg chg="add mod ord">
          <ac:chgData name="Nick Thomas" userId="c70d66d9-7267-4f59-8d9e-6268ec5bdaef" providerId="ADAL" clId="{4885B583-851A-446A-9ED6-58A30C26A02B}" dt="2019-03-08T09:41:38.662" v="629" actId="208"/>
          <ac:spMkLst>
            <pc:docMk/>
            <pc:sldMk cId="1357140643" sldId="258"/>
            <ac:spMk id="6" creationId="{6D9C6EF5-0B99-4E09-9D01-3F2DA5310249}"/>
          </ac:spMkLst>
        </pc:spChg>
        <pc:spChg chg="add mod">
          <ac:chgData name="Nick Thomas" userId="c70d66d9-7267-4f59-8d9e-6268ec5bdaef" providerId="ADAL" clId="{4885B583-851A-446A-9ED6-58A30C26A02B}" dt="2019-03-08T09:38:06.107" v="620" actId="208"/>
          <ac:spMkLst>
            <pc:docMk/>
            <pc:sldMk cId="1357140643" sldId="258"/>
            <ac:spMk id="7" creationId="{99C6D5F9-DF58-4BDC-9993-AE50967A5E41}"/>
          </ac:spMkLst>
        </pc:spChg>
        <pc:spChg chg="add del mod ord">
          <ac:chgData name="Nick Thomas" userId="c70d66d9-7267-4f59-8d9e-6268ec5bdaef" providerId="ADAL" clId="{4885B583-851A-446A-9ED6-58A30C26A02B}" dt="2019-03-08T09:42:17.544" v="633" actId="478"/>
          <ac:spMkLst>
            <pc:docMk/>
            <pc:sldMk cId="1357140643" sldId="258"/>
            <ac:spMk id="9" creationId="{40619718-CAC2-4864-9406-E418A85DB357}"/>
          </ac:spMkLst>
        </pc:spChg>
        <pc:spChg chg="add mod">
          <ac:chgData name="Nick Thomas" userId="c70d66d9-7267-4f59-8d9e-6268ec5bdaef" providerId="ADAL" clId="{4885B583-851A-446A-9ED6-58A30C26A02B}" dt="2019-03-08T09:42:49.254" v="640" actId="14100"/>
          <ac:spMkLst>
            <pc:docMk/>
            <pc:sldMk cId="1357140643" sldId="258"/>
            <ac:spMk id="11" creationId="{EB8A89BF-A88D-4CD9-BCDD-72E962A3EEF8}"/>
          </ac:spMkLst>
        </pc:spChg>
        <pc:spChg chg="add mod">
          <ac:chgData name="Nick Thomas" userId="c70d66d9-7267-4f59-8d9e-6268ec5bdaef" providerId="ADAL" clId="{4885B583-851A-446A-9ED6-58A30C26A02B}" dt="2019-03-08T09:42:46.090" v="639" actId="14100"/>
          <ac:spMkLst>
            <pc:docMk/>
            <pc:sldMk cId="1357140643" sldId="258"/>
            <ac:spMk id="12" creationId="{1B64AF8A-B515-4CC3-A54B-BCF98833AAAA}"/>
          </ac:spMkLst>
        </pc:spChg>
        <pc:spChg chg="add mod">
          <ac:chgData name="Nick Thomas" userId="c70d66d9-7267-4f59-8d9e-6268ec5bdaef" providerId="ADAL" clId="{4885B583-851A-446A-9ED6-58A30C26A02B}" dt="2019-03-08T09:38:06.107" v="620" actId="208"/>
          <ac:spMkLst>
            <pc:docMk/>
            <pc:sldMk cId="1357140643" sldId="258"/>
            <ac:spMk id="13" creationId="{733AD481-1E51-44C7-9794-F5ABCEF9ABD3}"/>
          </ac:spMkLst>
        </pc:spChg>
        <pc:spChg chg="add mod">
          <ac:chgData name="Nick Thomas" userId="c70d66d9-7267-4f59-8d9e-6268ec5bdaef" providerId="ADAL" clId="{4885B583-851A-446A-9ED6-58A30C26A02B}" dt="2019-03-08T09:38:06.107" v="620" actId="208"/>
          <ac:spMkLst>
            <pc:docMk/>
            <pc:sldMk cId="1357140643" sldId="258"/>
            <ac:spMk id="14" creationId="{91A83225-0BAE-4A44-B67A-0558C4E017F4}"/>
          </ac:spMkLst>
        </pc:spChg>
        <pc:spChg chg="add mod">
          <ac:chgData name="Nick Thomas" userId="c70d66d9-7267-4f59-8d9e-6268ec5bdaef" providerId="ADAL" clId="{4885B583-851A-446A-9ED6-58A30C26A02B}" dt="2019-03-08T09:38:06.107" v="620" actId="208"/>
          <ac:spMkLst>
            <pc:docMk/>
            <pc:sldMk cId="1357140643" sldId="258"/>
            <ac:spMk id="15" creationId="{B6C1CF49-74CD-4464-A2DA-985617B663D1}"/>
          </ac:spMkLst>
        </pc:spChg>
        <pc:spChg chg="add mod">
          <ac:chgData name="Nick Thomas" userId="c70d66d9-7267-4f59-8d9e-6268ec5bdaef" providerId="ADAL" clId="{4885B583-851A-446A-9ED6-58A30C26A02B}" dt="2019-03-08T09:38:06.107" v="620" actId="208"/>
          <ac:spMkLst>
            <pc:docMk/>
            <pc:sldMk cId="1357140643" sldId="258"/>
            <ac:spMk id="16" creationId="{6FF58F4A-795D-4801-94B0-FA899A1EADCB}"/>
          </ac:spMkLst>
        </pc:spChg>
        <pc:spChg chg="add mod">
          <ac:chgData name="Nick Thomas" userId="c70d66d9-7267-4f59-8d9e-6268ec5bdaef" providerId="ADAL" clId="{4885B583-851A-446A-9ED6-58A30C26A02B}" dt="2019-03-08T09:38:06.107" v="620" actId="208"/>
          <ac:spMkLst>
            <pc:docMk/>
            <pc:sldMk cId="1357140643" sldId="258"/>
            <ac:spMk id="17" creationId="{A1ED0843-F692-4616-9C5E-8C29485370D9}"/>
          </ac:spMkLst>
        </pc:spChg>
        <pc:spChg chg="add mod ord">
          <ac:chgData name="Nick Thomas" userId="c70d66d9-7267-4f59-8d9e-6268ec5bdaef" providerId="ADAL" clId="{4885B583-851A-446A-9ED6-58A30C26A02B}" dt="2019-03-08T09:43:02.718" v="643" actId="167"/>
          <ac:spMkLst>
            <pc:docMk/>
            <pc:sldMk cId="1357140643" sldId="258"/>
            <ac:spMk id="18" creationId="{FD522A1A-AF5B-44F3-9EBB-CE66B91FF7F7}"/>
          </ac:spMkLst>
        </pc:spChg>
        <pc:spChg chg="add mod">
          <ac:chgData name="Nick Thomas" userId="c70d66d9-7267-4f59-8d9e-6268ec5bdaef" providerId="ADAL" clId="{4885B583-851A-446A-9ED6-58A30C26A02B}" dt="2019-03-08T09:43:27.364" v="666" actId="1076"/>
          <ac:spMkLst>
            <pc:docMk/>
            <pc:sldMk cId="1357140643" sldId="258"/>
            <ac:spMk id="19" creationId="{7B04FF22-93BA-484E-91A5-99297EEBBE21}"/>
          </ac:spMkLst>
        </pc:spChg>
        <pc:spChg chg="add mod">
          <ac:chgData name="Nick Thomas" userId="c70d66d9-7267-4f59-8d9e-6268ec5bdaef" providerId="ADAL" clId="{4885B583-851A-446A-9ED6-58A30C26A02B}" dt="2019-03-13T11:13:46.133" v="2611" actId="1076"/>
          <ac:spMkLst>
            <pc:docMk/>
            <pc:sldMk cId="1357140643" sldId="258"/>
            <ac:spMk id="20" creationId="{B8C155C2-B8F1-448F-90D4-E680B7B4ED7E}"/>
          </ac:spMkLst>
        </pc:spChg>
        <pc:picChg chg="add mod">
          <ac:chgData name="Nick Thomas" userId="c70d66d9-7267-4f59-8d9e-6268ec5bdaef" providerId="ADAL" clId="{4885B583-851A-446A-9ED6-58A30C26A02B}" dt="2019-03-08T09:41:31.065" v="627" actId="1076"/>
          <ac:picMkLst>
            <pc:docMk/>
            <pc:sldMk cId="1357140643" sldId="258"/>
            <ac:picMk id="10" creationId="{56ED4768-EE92-41F4-8EE4-A1FCF5243772}"/>
          </ac:picMkLst>
        </pc:picChg>
        <pc:picChg chg="add mod">
          <ac:chgData name="Nick Thomas" userId="c70d66d9-7267-4f59-8d9e-6268ec5bdaef" providerId="ADAL" clId="{4885B583-851A-446A-9ED6-58A30C26A02B}" dt="2019-03-08T09:45:34.770" v="689" actId="1076"/>
          <ac:picMkLst>
            <pc:docMk/>
            <pc:sldMk cId="1357140643" sldId="258"/>
            <ac:picMk id="22" creationId="{359FB812-F2B5-4665-A228-1A18B864BEF0}"/>
          </ac:picMkLst>
        </pc:picChg>
        <pc:picChg chg="add del">
          <ac:chgData name="Nick Thomas" userId="c70d66d9-7267-4f59-8d9e-6268ec5bdaef" providerId="ADAL" clId="{4885B583-851A-446A-9ED6-58A30C26A02B}" dt="2019-03-08T09:34:40.141" v="567"/>
          <ac:picMkLst>
            <pc:docMk/>
            <pc:sldMk cId="1357140643" sldId="258"/>
            <ac:picMk id="2050" creationId="{8A3A2F9B-F14A-4C6F-844E-C07D48DAF9BD}"/>
          </ac:picMkLst>
        </pc:picChg>
        <pc:picChg chg="add mod">
          <ac:chgData name="Nick Thomas" userId="c70d66d9-7267-4f59-8d9e-6268ec5bdaef" providerId="ADAL" clId="{4885B583-851A-446A-9ED6-58A30C26A02B}" dt="2019-03-08T09:45:32.763" v="688" actId="14100"/>
          <ac:picMkLst>
            <pc:docMk/>
            <pc:sldMk cId="1357140643" sldId="258"/>
            <ac:picMk id="2052" creationId="{ACF3303D-90DB-4006-9234-CD82EF240985}"/>
          </ac:picMkLst>
        </pc:picChg>
      </pc:sldChg>
      <pc:sldChg chg="addSp delSp modSp add">
        <pc:chgData name="Nick Thomas" userId="c70d66d9-7267-4f59-8d9e-6268ec5bdaef" providerId="ADAL" clId="{4885B583-851A-446A-9ED6-58A30C26A02B}" dt="2019-03-13T11:13:32.122" v="2609" actId="1076"/>
        <pc:sldMkLst>
          <pc:docMk/>
          <pc:sldMk cId="2435635234" sldId="259"/>
        </pc:sldMkLst>
        <pc:spChg chg="mod">
          <ac:chgData name="Nick Thomas" userId="c70d66d9-7267-4f59-8d9e-6268ec5bdaef" providerId="ADAL" clId="{4885B583-851A-446A-9ED6-58A30C26A02B}" dt="2019-03-08T09:03:27.117" v="104" actId="313"/>
          <ac:spMkLst>
            <pc:docMk/>
            <pc:sldMk cId="2435635234" sldId="259"/>
            <ac:spMk id="2" creationId="{B4E7E541-B8DE-4BDD-99D6-92035BEA1A38}"/>
          </ac:spMkLst>
        </pc:spChg>
        <pc:spChg chg="del">
          <ac:chgData name="Nick Thomas" userId="c70d66d9-7267-4f59-8d9e-6268ec5bdaef" providerId="ADAL" clId="{4885B583-851A-446A-9ED6-58A30C26A02B}" dt="2019-03-08T09:42:06.017" v="630" actId="478"/>
          <ac:spMkLst>
            <pc:docMk/>
            <pc:sldMk cId="2435635234" sldId="259"/>
            <ac:spMk id="3" creationId="{9A821BD9-5F71-49D7-8270-73A53B60D8B6}"/>
          </ac:spMkLst>
        </pc:spChg>
        <pc:spChg chg="mod">
          <ac:chgData name="Nick Thomas" userId="c70d66d9-7267-4f59-8d9e-6268ec5bdaef" providerId="ADAL" clId="{4885B583-851A-446A-9ED6-58A30C26A02B}" dt="2019-03-13T11:10:03.977" v="2527" actId="313"/>
          <ac:spMkLst>
            <pc:docMk/>
            <pc:sldMk cId="2435635234" sldId="259"/>
            <ac:spMk id="4" creationId="{BF8A0428-E467-47BB-B067-A02BDDC96470}"/>
          </ac:spMkLst>
        </pc:spChg>
        <pc:spChg chg="add">
          <ac:chgData name="Nick Thomas" userId="c70d66d9-7267-4f59-8d9e-6268ec5bdaef" providerId="ADAL" clId="{4885B583-851A-446A-9ED6-58A30C26A02B}" dt="2019-03-08T09:42:07.080" v="631"/>
          <ac:spMkLst>
            <pc:docMk/>
            <pc:sldMk cId="2435635234" sldId="259"/>
            <ac:spMk id="5" creationId="{D6DFBD33-4906-4462-8CAA-CC8C0292E785}"/>
          </ac:spMkLst>
        </pc:spChg>
        <pc:spChg chg="add del">
          <ac:chgData name="Nick Thomas" userId="c70d66d9-7267-4f59-8d9e-6268ec5bdaef" providerId="ADAL" clId="{4885B583-851A-446A-9ED6-58A30C26A02B}" dt="2019-03-08T09:42:14.520" v="632" actId="478"/>
          <ac:spMkLst>
            <pc:docMk/>
            <pc:sldMk cId="2435635234" sldId="259"/>
            <ac:spMk id="6" creationId="{A2220DC9-2C19-42FA-8342-0ABE9148A25D}"/>
          </ac:spMkLst>
        </pc:spChg>
        <pc:spChg chg="add mod">
          <ac:chgData name="Nick Thomas" userId="c70d66d9-7267-4f59-8d9e-6268ec5bdaef" providerId="ADAL" clId="{4885B583-851A-446A-9ED6-58A30C26A02B}" dt="2019-03-13T11:11:53.619" v="2544" actId="1076"/>
          <ac:spMkLst>
            <pc:docMk/>
            <pc:sldMk cId="2435635234" sldId="259"/>
            <ac:spMk id="7" creationId="{DCB6BCDF-4444-405C-BE0D-4C6B12AC6778}"/>
          </ac:spMkLst>
        </pc:spChg>
        <pc:spChg chg="add del">
          <ac:chgData name="Nick Thomas" userId="c70d66d9-7267-4f59-8d9e-6268ec5bdaef" providerId="ADAL" clId="{4885B583-851A-446A-9ED6-58A30C26A02B}" dt="2019-03-08T09:42:14.520" v="632" actId="478"/>
          <ac:spMkLst>
            <pc:docMk/>
            <pc:sldMk cId="2435635234" sldId="259"/>
            <ac:spMk id="7" creationId="{FC21D7F1-C862-4410-BEEE-48EBF8E9BE33}"/>
          </ac:spMkLst>
        </pc:spChg>
        <pc:spChg chg="add del">
          <ac:chgData name="Nick Thomas" userId="c70d66d9-7267-4f59-8d9e-6268ec5bdaef" providerId="ADAL" clId="{4885B583-851A-446A-9ED6-58A30C26A02B}" dt="2019-03-08T09:42:14.520" v="632" actId="478"/>
          <ac:spMkLst>
            <pc:docMk/>
            <pc:sldMk cId="2435635234" sldId="259"/>
            <ac:spMk id="8" creationId="{0E2041AD-2A2B-4F96-8354-C5FED3D637E6}"/>
          </ac:spMkLst>
        </pc:spChg>
        <pc:spChg chg="add del mod">
          <ac:chgData name="Nick Thomas" userId="c70d66d9-7267-4f59-8d9e-6268ec5bdaef" providerId="ADAL" clId="{4885B583-851A-446A-9ED6-58A30C26A02B}" dt="2019-03-13T11:12:19.508" v="2551" actId="478"/>
          <ac:spMkLst>
            <pc:docMk/>
            <pc:sldMk cId="2435635234" sldId="259"/>
            <ac:spMk id="8" creationId="{2083B094-333C-4756-8D91-7D85EBEDDEA3}"/>
          </ac:spMkLst>
        </pc:spChg>
        <pc:spChg chg="add mod">
          <ac:chgData name="Nick Thomas" userId="c70d66d9-7267-4f59-8d9e-6268ec5bdaef" providerId="ADAL" clId="{4885B583-851A-446A-9ED6-58A30C26A02B}" dt="2019-03-13T11:12:39.646" v="2555" actId="1076"/>
          <ac:spMkLst>
            <pc:docMk/>
            <pc:sldMk cId="2435635234" sldId="259"/>
            <ac:spMk id="9" creationId="{4A56B9FC-BA90-4D2E-B36D-25FB44DD3B5D}"/>
          </ac:spMkLst>
        </pc:spChg>
        <pc:spChg chg="add del">
          <ac:chgData name="Nick Thomas" userId="c70d66d9-7267-4f59-8d9e-6268ec5bdaef" providerId="ADAL" clId="{4885B583-851A-446A-9ED6-58A30C26A02B}" dt="2019-03-08T09:42:14.520" v="632" actId="478"/>
          <ac:spMkLst>
            <pc:docMk/>
            <pc:sldMk cId="2435635234" sldId="259"/>
            <ac:spMk id="9" creationId="{BF6A208D-2655-454C-88C3-9BC74AABFD6E}"/>
          </ac:spMkLst>
        </pc:spChg>
        <pc:spChg chg="add del">
          <ac:chgData name="Nick Thomas" userId="c70d66d9-7267-4f59-8d9e-6268ec5bdaef" providerId="ADAL" clId="{4885B583-851A-446A-9ED6-58A30C26A02B}" dt="2019-03-08T09:42:14.520" v="632" actId="478"/>
          <ac:spMkLst>
            <pc:docMk/>
            <pc:sldMk cId="2435635234" sldId="259"/>
            <ac:spMk id="10" creationId="{85A121B1-881A-4F4A-BD4E-0023437EB0F3}"/>
          </ac:spMkLst>
        </pc:spChg>
        <pc:spChg chg="add del">
          <ac:chgData name="Nick Thomas" userId="c70d66d9-7267-4f59-8d9e-6268ec5bdaef" providerId="ADAL" clId="{4885B583-851A-446A-9ED6-58A30C26A02B}" dt="2019-03-08T09:42:14.520" v="632" actId="478"/>
          <ac:spMkLst>
            <pc:docMk/>
            <pc:sldMk cId="2435635234" sldId="259"/>
            <ac:spMk id="11" creationId="{9B7914BA-51DF-4224-A2D6-A2F32B93D0E4}"/>
          </ac:spMkLst>
        </pc:spChg>
        <pc:spChg chg="add del">
          <ac:chgData name="Nick Thomas" userId="c70d66d9-7267-4f59-8d9e-6268ec5bdaef" providerId="ADAL" clId="{4885B583-851A-446A-9ED6-58A30C26A02B}" dt="2019-03-08T09:42:14.520" v="632" actId="478"/>
          <ac:spMkLst>
            <pc:docMk/>
            <pc:sldMk cId="2435635234" sldId="259"/>
            <ac:spMk id="12" creationId="{B92A2490-5E5A-4042-98E8-040814429FF5}"/>
          </ac:spMkLst>
        </pc:spChg>
        <pc:spChg chg="add del">
          <ac:chgData name="Nick Thomas" userId="c70d66d9-7267-4f59-8d9e-6268ec5bdaef" providerId="ADAL" clId="{4885B583-851A-446A-9ED6-58A30C26A02B}" dt="2019-03-08T09:42:14.520" v="632" actId="478"/>
          <ac:spMkLst>
            <pc:docMk/>
            <pc:sldMk cId="2435635234" sldId="259"/>
            <ac:spMk id="13" creationId="{617D94CB-CBD3-4BB7-BDAA-4CAF4A1A4F81}"/>
          </ac:spMkLst>
        </pc:spChg>
        <pc:spChg chg="add">
          <ac:chgData name="Nick Thomas" userId="c70d66d9-7267-4f59-8d9e-6268ec5bdaef" providerId="ADAL" clId="{4885B583-851A-446A-9ED6-58A30C26A02B}" dt="2019-03-08T09:42:07.080" v="631"/>
          <ac:spMkLst>
            <pc:docMk/>
            <pc:sldMk cId="2435635234" sldId="259"/>
            <ac:spMk id="14" creationId="{3CD6BD82-1538-4401-9F28-027F4677F342}"/>
          </ac:spMkLst>
        </pc:spChg>
        <pc:spChg chg="add">
          <ac:chgData name="Nick Thomas" userId="c70d66d9-7267-4f59-8d9e-6268ec5bdaef" providerId="ADAL" clId="{4885B583-851A-446A-9ED6-58A30C26A02B}" dt="2019-03-08T09:42:07.080" v="631"/>
          <ac:spMkLst>
            <pc:docMk/>
            <pc:sldMk cId="2435635234" sldId="259"/>
            <ac:spMk id="15" creationId="{EABCDCDA-5E1C-40DD-ABEF-E09B8D774F52}"/>
          </ac:spMkLst>
        </pc:spChg>
        <pc:spChg chg="add mod">
          <ac:chgData name="Nick Thomas" userId="c70d66d9-7267-4f59-8d9e-6268ec5bdaef" providerId="ADAL" clId="{4885B583-851A-446A-9ED6-58A30C26A02B}" dt="2019-03-13T11:13:10.453" v="2582" actId="313"/>
          <ac:spMkLst>
            <pc:docMk/>
            <pc:sldMk cId="2435635234" sldId="259"/>
            <ac:spMk id="17" creationId="{C10CD543-AA26-464C-B678-6C78A8307942}"/>
          </ac:spMkLst>
        </pc:spChg>
        <pc:spChg chg="add mod">
          <ac:chgData name="Nick Thomas" userId="c70d66d9-7267-4f59-8d9e-6268ec5bdaef" providerId="ADAL" clId="{4885B583-851A-446A-9ED6-58A30C26A02B}" dt="2019-03-13T11:12:05.235" v="2549" actId="1076"/>
          <ac:spMkLst>
            <pc:docMk/>
            <pc:sldMk cId="2435635234" sldId="259"/>
            <ac:spMk id="18" creationId="{B86CEDEE-342C-4F9F-B02E-42BD0AD116E0}"/>
          </ac:spMkLst>
        </pc:spChg>
        <pc:spChg chg="add mod">
          <ac:chgData name="Nick Thomas" userId="c70d66d9-7267-4f59-8d9e-6268ec5bdaef" providerId="ADAL" clId="{4885B583-851A-446A-9ED6-58A30C26A02B}" dt="2019-03-13T11:12:45.220" v="2557" actId="1076"/>
          <ac:spMkLst>
            <pc:docMk/>
            <pc:sldMk cId="2435635234" sldId="259"/>
            <ac:spMk id="19" creationId="{C7B4087E-96A4-4072-BCDB-6439DCC17200}"/>
          </ac:spMkLst>
        </pc:spChg>
        <pc:spChg chg="add">
          <ac:chgData name="Nick Thomas" userId="c70d66d9-7267-4f59-8d9e-6268ec5bdaef" providerId="ADAL" clId="{4885B583-851A-446A-9ED6-58A30C26A02B}" dt="2019-03-13T11:12:54.905" v="2559"/>
          <ac:spMkLst>
            <pc:docMk/>
            <pc:sldMk cId="2435635234" sldId="259"/>
            <ac:spMk id="20" creationId="{4043A0F7-B53E-43B9-9225-9C0F18E99E89}"/>
          </ac:spMkLst>
        </pc:spChg>
        <pc:spChg chg="add mod">
          <ac:chgData name="Nick Thomas" userId="c70d66d9-7267-4f59-8d9e-6268ec5bdaef" providerId="ADAL" clId="{4885B583-851A-446A-9ED6-58A30C26A02B}" dt="2019-03-13T11:13:32.122" v="2609" actId="1076"/>
          <ac:spMkLst>
            <pc:docMk/>
            <pc:sldMk cId="2435635234" sldId="259"/>
            <ac:spMk id="21" creationId="{26ACD9FE-C865-416B-A8D4-8B326256EA16}"/>
          </ac:spMkLst>
        </pc:spChg>
        <pc:picChg chg="add">
          <ac:chgData name="Nick Thomas" userId="c70d66d9-7267-4f59-8d9e-6268ec5bdaef" providerId="ADAL" clId="{4885B583-851A-446A-9ED6-58A30C26A02B}" dt="2019-03-08T09:42:07.080" v="631"/>
          <ac:picMkLst>
            <pc:docMk/>
            <pc:sldMk cId="2435635234" sldId="259"/>
            <ac:picMk id="16" creationId="{6511D077-C7AC-4DB6-A363-1F35DB3BB83D}"/>
          </ac:picMkLst>
        </pc:picChg>
        <pc:picChg chg="add mod">
          <ac:chgData name="Nick Thomas" userId="c70d66d9-7267-4f59-8d9e-6268ec5bdaef" providerId="ADAL" clId="{4885B583-851A-446A-9ED6-58A30C26A02B}" dt="2019-03-08T09:44:32.202" v="680" actId="1076"/>
          <ac:picMkLst>
            <pc:docMk/>
            <pc:sldMk cId="2435635234" sldId="259"/>
            <ac:picMk id="3074" creationId="{5629A533-DDD5-4D4C-969F-32AD971DA221}"/>
          </ac:picMkLst>
        </pc:picChg>
        <pc:picChg chg="add del mod">
          <ac:chgData name="Nick Thomas" userId="c70d66d9-7267-4f59-8d9e-6268ec5bdaef" providerId="ADAL" clId="{4885B583-851A-446A-9ED6-58A30C26A02B}" dt="2019-03-08T09:45:26.966" v="685"/>
          <ac:picMkLst>
            <pc:docMk/>
            <pc:sldMk cId="2435635234" sldId="259"/>
            <ac:picMk id="3076" creationId="{E1A1A991-5DF5-4B9F-B7A7-B78C12F6D983}"/>
          </ac:picMkLst>
        </pc:picChg>
        <pc:picChg chg="add mod">
          <ac:chgData name="Nick Thomas" userId="c70d66d9-7267-4f59-8d9e-6268ec5bdaef" providerId="ADAL" clId="{4885B583-851A-446A-9ED6-58A30C26A02B}" dt="2019-03-08T09:45:47.489" v="694" actId="1076"/>
          <ac:picMkLst>
            <pc:docMk/>
            <pc:sldMk cId="2435635234" sldId="259"/>
            <ac:picMk id="3078" creationId="{380AC4D6-2ADE-4FA2-B169-9C6B30F2F65C}"/>
          </ac:picMkLst>
        </pc:picChg>
        <pc:cxnChg chg="add mod">
          <ac:chgData name="Nick Thomas" userId="c70d66d9-7267-4f59-8d9e-6268ec5bdaef" providerId="ADAL" clId="{4885B583-851A-446A-9ED6-58A30C26A02B}" dt="2019-03-13T11:10:39.542" v="2531" actId="208"/>
          <ac:cxnSpMkLst>
            <pc:docMk/>
            <pc:sldMk cId="2435635234" sldId="259"/>
            <ac:cxnSpMk id="6" creationId="{67892479-4085-4987-8D43-FFB438C6133F}"/>
          </ac:cxnSpMkLst>
        </pc:cxnChg>
      </pc:sldChg>
      <pc:sldChg chg="addSp delSp modSp add ord">
        <pc:chgData name="Nick Thomas" userId="c70d66d9-7267-4f59-8d9e-6268ec5bdaef" providerId="ADAL" clId="{4885B583-851A-446A-9ED6-58A30C26A02B}" dt="2019-03-11T13:41:25.155" v="1519" actId="478"/>
        <pc:sldMkLst>
          <pc:docMk/>
          <pc:sldMk cId="789949266" sldId="260"/>
        </pc:sldMkLst>
        <pc:spChg chg="mod">
          <ac:chgData name="Nick Thomas" userId="c70d66d9-7267-4f59-8d9e-6268ec5bdaef" providerId="ADAL" clId="{4885B583-851A-446A-9ED6-58A30C26A02B}" dt="2019-03-11T13:32:35.506" v="1480" actId="20577"/>
          <ac:spMkLst>
            <pc:docMk/>
            <pc:sldMk cId="789949266" sldId="260"/>
            <ac:spMk id="2" creationId="{E5BE3282-0CBE-4E81-872D-F0EF25291829}"/>
          </ac:spMkLst>
        </pc:spChg>
        <pc:spChg chg="del">
          <ac:chgData name="Nick Thomas" userId="c70d66d9-7267-4f59-8d9e-6268ec5bdaef" providerId="ADAL" clId="{4885B583-851A-446A-9ED6-58A30C26A02B}" dt="2019-03-11T13:41:25.155" v="1519" actId="478"/>
          <ac:spMkLst>
            <pc:docMk/>
            <pc:sldMk cId="789949266" sldId="260"/>
            <ac:spMk id="3" creationId="{5440EFE2-1D91-4156-B02D-1AF321CDD212}"/>
          </ac:spMkLst>
        </pc:spChg>
        <pc:picChg chg="add mod">
          <ac:chgData name="Nick Thomas" userId="c70d66d9-7267-4f59-8d9e-6268ec5bdaef" providerId="ADAL" clId="{4885B583-851A-446A-9ED6-58A30C26A02B}" dt="2019-03-11T13:38:32.193" v="1498" actId="1076"/>
          <ac:picMkLst>
            <pc:docMk/>
            <pc:sldMk cId="789949266" sldId="260"/>
            <ac:picMk id="6" creationId="{9ADFFC3B-DF29-468B-8DE0-3384EED2DF9E}"/>
          </ac:picMkLst>
        </pc:picChg>
        <pc:picChg chg="add del mod">
          <ac:chgData name="Nick Thomas" userId="c70d66d9-7267-4f59-8d9e-6268ec5bdaef" providerId="ADAL" clId="{4885B583-851A-446A-9ED6-58A30C26A02B}" dt="2019-03-11T13:38:28.031" v="1496" actId="478"/>
          <ac:picMkLst>
            <pc:docMk/>
            <pc:sldMk cId="789949266" sldId="260"/>
            <ac:picMk id="3074" creationId="{F6BD6AFB-9FAC-46C5-B19B-3386A12A84E6}"/>
          </ac:picMkLst>
        </pc:picChg>
        <pc:picChg chg="add mod modCrop">
          <ac:chgData name="Nick Thomas" userId="c70d66d9-7267-4f59-8d9e-6268ec5bdaef" providerId="ADAL" clId="{4885B583-851A-446A-9ED6-58A30C26A02B}" dt="2019-03-11T13:38:29.628" v="1497" actId="1076"/>
          <ac:picMkLst>
            <pc:docMk/>
            <pc:sldMk cId="789949266" sldId="260"/>
            <ac:picMk id="3076" creationId="{CE219FB6-1905-466B-94B6-95762757DCEF}"/>
          </ac:picMkLst>
        </pc:picChg>
      </pc:sldChg>
      <pc:sldChg chg="addSp delSp modSp add ord">
        <pc:chgData name="Nick Thomas" userId="c70d66d9-7267-4f59-8d9e-6268ec5bdaef" providerId="ADAL" clId="{4885B583-851A-446A-9ED6-58A30C26A02B}" dt="2019-03-11T13:18:59.460" v="1475" actId="14100"/>
        <pc:sldMkLst>
          <pc:docMk/>
          <pc:sldMk cId="863555892" sldId="261"/>
        </pc:sldMkLst>
        <pc:spChg chg="mod">
          <ac:chgData name="Nick Thomas" userId="c70d66d9-7267-4f59-8d9e-6268ec5bdaef" providerId="ADAL" clId="{4885B583-851A-446A-9ED6-58A30C26A02B}" dt="2019-03-08T09:02:49.196" v="88" actId="20577"/>
          <ac:spMkLst>
            <pc:docMk/>
            <pc:sldMk cId="863555892" sldId="261"/>
            <ac:spMk id="2" creationId="{487D10C6-7CED-4D0C-9DF0-70561FE9B0E8}"/>
          </ac:spMkLst>
        </pc:spChg>
        <pc:spChg chg="del">
          <ac:chgData name="Nick Thomas" userId="c70d66d9-7267-4f59-8d9e-6268ec5bdaef" providerId="ADAL" clId="{4885B583-851A-446A-9ED6-58A30C26A02B}" dt="2019-03-11T13:18:46.239" v="1471" actId="478"/>
          <ac:spMkLst>
            <pc:docMk/>
            <pc:sldMk cId="863555892" sldId="261"/>
            <ac:spMk id="3" creationId="{BF25E79E-C7BB-4C64-B1E8-716F9019C5DE}"/>
          </ac:spMkLst>
        </pc:spChg>
        <pc:spChg chg="add del">
          <ac:chgData name="Nick Thomas" userId="c70d66d9-7267-4f59-8d9e-6268ec5bdaef" providerId="ADAL" clId="{4885B583-851A-446A-9ED6-58A30C26A02B}" dt="2019-03-11T13:18:03.801" v="1466"/>
          <ac:spMkLst>
            <pc:docMk/>
            <pc:sldMk cId="863555892" sldId="261"/>
            <ac:spMk id="5" creationId="{D034717F-CB77-4B7D-A7E8-65B089F23A03}"/>
          </ac:spMkLst>
        </pc:spChg>
        <pc:picChg chg="add mod">
          <ac:chgData name="Nick Thomas" userId="c70d66d9-7267-4f59-8d9e-6268ec5bdaef" providerId="ADAL" clId="{4885B583-851A-446A-9ED6-58A30C26A02B}" dt="2019-03-11T13:18:52.906" v="1473" actId="1076"/>
          <ac:picMkLst>
            <pc:docMk/>
            <pc:sldMk cId="863555892" sldId="261"/>
            <ac:picMk id="6" creationId="{4DCBDEF8-103F-4054-9CEE-1104707F17DA}"/>
          </ac:picMkLst>
        </pc:picChg>
        <pc:picChg chg="add mod">
          <ac:chgData name="Nick Thomas" userId="c70d66d9-7267-4f59-8d9e-6268ec5bdaef" providerId="ADAL" clId="{4885B583-851A-446A-9ED6-58A30C26A02B}" dt="2019-03-11T13:18:59.460" v="1475" actId="14100"/>
          <ac:picMkLst>
            <pc:docMk/>
            <pc:sldMk cId="863555892" sldId="261"/>
            <ac:picMk id="2052" creationId="{94C08E54-4E8B-4CC5-A77F-D012D6E3FCB3}"/>
          </ac:picMkLst>
        </pc:picChg>
      </pc:sldChg>
      <pc:sldChg chg="addSp delSp modSp add ord">
        <pc:chgData name="Nick Thomas" userId="c70d66d9-7267-4f59-8d9e-6268ec5bdaef" providerId="ADAL" clId="{4885B583-851A-446A-9ED6-58A30C26A02B}" dt="2019-03-11T13:41:17.407" v="1518" actId="1076"/>
        <pc:sldMkLst>
          <pc:docMk/>
          <pc:sldMk cId="1926122538" sldId="262"/>
        </pc:sldMkLst>
        <pc:spChg chg="mod">
          <ac:chgData name="Nick Thomas" userId="c70d66d9-7267-4f59-8d9e-6268ec5bdaef" providerId="ADAL" clId="{4885B583-851A-446A-9ED6-58A30C26A02B}" dt="2019-03-08T09:03:11.150" v="102" actId="20577"/>
          <ac:spMkLst>
            <pc:docMk/>
            <pc:sldMk cId="1926122538" sldId="262"/>
            <ac:spMk id="2" creationId="{AF4CCD4C-1B4C-4F63-9ECD-CFC99337605A}"/>
          </ac:spMkLst>
        </pc:spChg>
        <pc:spChg chg="del">
          <ac:chgData name="Nick Thomas" userId="c70d66d9-7267-4f59-8d9e-6268ec5bdaef" providerId="ADAL" clId="{4885B583-851A-446A-9ED6-58A30C26A02B}" dt="2019-03-11T13:41:10.754" v="1514" actId="478"/>
          <ac:spMkLst>
            <pc:docMk/>
            <pc:sldMk cId="1926122538" sldId="262"/>
            <ac:spMk id="3" creationId="{06BC1A9B-8D3C-4389-A9AB-75A7F871A859}"/>
          </ac:spMkLst>
        </pc:spChg>
        <pc:spChg chg="add del">
          <ac:chgData name="Nick Thomas" userId="c70d66d9-7267-4f59-8d9e-6268ec5bdaef" providerId="ADAL" clId="{4885B583-851A-446A-9ED6-58A30C26A02B}" dt="2019-03-11T13:36:13.830" v="1484"/>
          <ac:spMkLst>
            <pc:docMk/>
            <pc:sldMk cId="1926122538" sldId="262"/>
            <ac:spMk id="5" creationId="{218E63EA-2958-46AF-B124-8AD2DB99E568}"/>
          </ac:spMkLst>
        </pc:spChg>
        <pc:picChg chg="add mod">
          <ac:chgData name="Nick Thomas" userId="c70d66d9-7267-4f59-8d9e-6268ec5bdaef" providerId="ADAL" clId="{4885B583-851A-446A-9ED6-58A30C26A02B}" dt="2019-03-11T13:41:00.711" v="1513" actId="1076"/>
          <ac:picMkLst>
            <pc:docMk/>
            <pc:sldMk cId="1926122538" sldId="262"/>
            <ac:picMk id="8" creationId="{0560DE37-22A1-49EB-BA01-3C59E03C28B7}"/>
          </ac:picMkLst>
        </pc:picChg>
        <pc:picChg chg="add del">
          <ac:chgData name="Nick Thomas" userId="c70d66d9-7267-4f59-8d9e-6268ec5bdaef" providerId="ADAL" clId="{4885B583-851A-446A-9ED6-58A30C26A02B}" dt="2019-03-11T13:36:37.530" v="1486"/>
          <ac:picMkLst>
            <pc:docMk/>
            <pc:sldMk cId="1926122538" sldId="262"/>
            <ac:picMk id="4100" creationId="{AC1EF4AE-6A3F-4D49-8029-748BEF657100}"/>
          </ac:picMkLst>
        </pc:picChg>
        <pc:picChg chg="add mod modCrop">
          <ac:chgData name="Nick Thomas" userId="c70d66d9-7267-4f59-8d9e-6268ec5bdaef" providerId="ADAL" clId="{4885B583-851A-446A-9ED6-58A30C26A02B}" dt="2019-03-11T13:41:00.711" v="1513" actId="1076"/>
          <ac:picMkLst>
            <pc:docMk/>
            <pc:sldMk cId="1926122538" sldId="262"/>
            <ac:picMk id="4102" creationId="{9A4FEDCE-AB29-43AE-87E6-659FCFD674B0}"/>
          </ac:picMkLst>
        </pc:picChg>
        <pc:picChg chg="add mod">
          <ac:chgData name="Nick Thomas" userId="c70d66d9-7267-4f59-8d9e-6268ec5bdaef" providerId="ADAL" clId="{4885B583-851A-446A-9ED6-58A30C26A02B}" dt="2019-03-11T13:41:17.407" v="1518" actId="1076"/>
          <ac:picMkLst>
            <pc:docMk/>
            <pc:sldMk cId="1926122538" sldId="262"/>
            <ac:picMk id="4104" creationId="{4305A4A3-DB11-424B-B3C7-7F8D8444DD14}"/>
          </ac:picMkLst>
        </pc:picChg>
      </pc:sldChg>
      <pc:sldChg chg="addSp modSp add">
        <pc:chgData name="Nick Thomas" userId="c70d66d9-7267-4f59-8d9e-6268ec5bdaef" providerId="ADAL" clId="{4885B583-851A-446A-9ED6-58A30C26A02B}" dt="2019-03-15T12:54:45.186" v="6549" actId="20577"/>
        <pc:sldMkLst>
          <pc:docMk/>
          <pc:sldMk cId="2325668740" sldId="263"/>
        </pc:sldMkLst>
        <pc:spChg chg="mod">
          <ac:chgData name="Nick Thomas" userId="c70d66d9-7267-4f59-8d9e-6268ec5bdaef" providerId="ADAL" clId="{4885B583-851A-446A-9ED6-58A30C26A02B}" dt="2019-03-08T09:04:19.599" v="115" actId="20577"/>
          <ac:spMkLst>
            <pc:docMk/>
            <pc:sldMk cId="2325668740" sldId="263"/>
            <ac:spMk id="2" creationId="{76BB02F4-782F-4C4D-B13E-A323A9C5B4E9}"/>
          </ac:spMkLst>
        </pc:spChg>
        <pc:spChg chg="mod">
          <ac:chgData name="Nick Thomas" userId="c70d66d9-7267-4f59-8d9e-6268ec5bdaef" providerId="ADAL" clId="{4885B583-851A-446A-9ED6-58A30C26A02B}" dt="2019-03-15T12:54:45.186" v="6549" actId="20577"/>
          <ac:spMkLst>
            <pc:docMk/>
            <pc:sldMk cId="2325668740" sldId="263"/>
            <ac:spMk id="4" creationId="{D5E9494A-1D7C-472B-8F0D-4222A32FF10F}"/>
          </ac:spMkLst>
        </pc:spChg>
        <pc:picChg chg="add mod">
          <ac:chgData name="Nick Thomas" userId="c70d66d9-7267-4f59-8d9e-6268ec5bdaef" providerId="ADAL" clId="{4885B583-851A-446A-9ED6-58A30C26A02B}" dt="2019-03-13T10:49:38.051" v="1613" actId="1076"/>
          <ac:picMkLst>
            <pc:docMk/>
            <pc:sldMk cId="2325668740" sldId="263"/>
            <ac:picMk id="7170" creationId="{0924EA2E-384B-4E84-8B9C-C791E1A387ED}"/>
          </ac:picMkLst>
        </pc:picChg>
      </pc:sldChg>
      <pc:sldChg chg="addSp modSp add">
        <pc:chgData name="Nick Thomas" userId="c70d66d9-7267-4f59-8d9e-6268ec5bdaef" providerId="ADAL" clId="{4885B583-851A-446A-9ED6-58A30C26A02B}" dt="2019-03-13T12:11:38.726" v="2824" actId="20577"/>
        <pc:sldMkLst>
          <pc:docMk/>
          <pc:sldMk cId="159152130" sldId="264"/>
        </pc:sldMkLst>
        <pc:spChg chg="mod">
          <ac:chgData name="Nick Thomas" userId="c70d66d9-7267-4f59-8d9e-6268ec5bdaef" providerId="ADAL" clId="{4885B583-851A-446A-9ED6-58A30C26A02B}" dt="2019-03-08T09:04:26.692" v="128" actId="20577"/>
          <ac:spMkLst>
            <pc:docMk/>
            <pc:sldMk cId="159152130" sldId="264"/>
            <ac:spMk id="2" creationId="{A0802D76-E475-4DCD-8C3E-9EB3A39CADCF}"/>
          </ac:spMkLst>
        </pc:spChg>
        <pc:spChg chg="mod">
          <ac:chgData name="Nick Thomas" userId="c70d66d9-7267-4f59-8d9e-6268ec5bdaef" providerId="ADAL" clId="{4885B583-851A-446A-9ED6-58A30C26A02B}" dt="2019-03-13T12:11:38.726" v="2824" actId="20577"/>
          <ac:spMkLst>
            <pc:docMk/>
            <pc:sldMk cId="159152130" sldId="264"/>
            <ac:spMk id="4" creationId="{000A0F33-2710-4DBA-9985-E85D37B2A879}"/>
          </ac:spMkLst>
        </pc:spChg>
        <pc:picChg chg="add mod">
          <ac:chgData name="Nick Thomas" userId="c70d66d9-7267-4f59-8d9e-6268ec5bdaef" providerId="ADAL" clId="{4885B583-851A-446A-9ED6-58A30C26A02B}" dt="2019-03-13T10:49:42.875" v="1614" actId="1076"/>
          <ac:picMkLst>
            <pc:docMk/>
            <pc:sldMk cId="159152130" sldId="264"/>
            <ac:picMk id="8194" creationId="{136C363A-BE65-4F9D-87D7-974B6C0DCE1A}"/>
          </ac:picMkLst>
        </pc:picChg>
        <pc:picChg chg="add mod modCrop">
          <ac:chgData name="Nick Thomas" userId="c70d66d9-7267-4f59-8d9e-6268ec5bdaef" providerId="ADAL" clId="{4885B583-851A-446A-9ED6-58A30C26A02B}" dt="2019-03-13T12:10:49.079" v="2746" actId="1076"/>
          <ac:picMkLst>
            <pc:docMk/>
            <pc:sldMk cId="159152130" sldId="264"/>
            <ac:picMk id="8196" creationId="{5ADC0790-DE17-4CFF-9779-7133E1DF317A}"/>
          </ac:picMkLst>
        </pc:picChg>
      </pc:sldChg>
      <pc:sldChg chg="addSp delSp modSp add ord modAnim">
        <pc:chgData name="Nick Thomas" userId="c70d66d9-7267-4f59-8d9e-6268ec5bdaef" providerId="ADAL" clId="{4885B583-851A-446A-9ED6-58A30C26A02B}" dt="2019-03-13T12:56:05.087" v="3738" actId="20577"/>
        <pc:sldMkLst>
          <pc:docMk/>
          <pc:sldMk cId="4250889575" sldId="265"/>
        </pc:sldMkLst>
        <pc:spChg chg="mod">
          <ac:chgData name="Nick Thomas" userId="c70d66d9-7267-4f59-8d9e-6268ec5bdaef" providerId="ADAL" clId="{4885B583-851A-446A-9ED6-58A30C26A02B}" dt="2019-03-13T12:56:05.087" v="3738" actId="20577"/>
          <ac:spMkLst>
            <pc:docMk/>
            <pc:sldMk cId="4250889575" sldId="265"/>
            <ac:spMk id="2" creationId="{93A5C557-944B-496A-8CE0-E2F1EF96294B}"/>
          </ac:spMkLst>
        </pc:spChg>
        <pc:spChg chg="del">
          <ac:chgData name="Nick Thomas" userId="c70d66d9-7267-4f59-8d9e-6268ec5bdaef" providerId="ADAL" clId="{4885B583-851A-446A-9ED6-58A30C26A02B}" dt="2019-03-13T12:47:48.636" v="3703" actId="478"/>
          <ac:spMkLst>
            <pc:docMk/>
            <pc:sldMk cId="4250889575" sldId="265"/>
            <ac:spMk id="3" creationId="{B31AA2CC-6F7B-43DD-A1F7-47A03E1A11C7}"/>
          </ac:spMkLst>
        </pc:spChg>
        <pc:spChg chg="mod">
          <ac:chgData name="Nick Thomas" userId="c70d66d9-7267-4f59-8d9e-6268ec5bdaef" providerId="ADAL" clId="{4885B583-851A-446A-9ED6-58A30C26A02B}" dt="2019-03-13T12:47:02.097" v="3683" actId="27636"/>
          <ac:spMkLst>
            <pc:docMk/>
            <pc:sldMk cId="4250889575" sldId="265"/>
            <ac:spMk id="4" creationId="{475D7F75-0E1A-41C7-9970-EF0019D6C094}"/>
          </ac:spMkLst>
        </pc:spChg>
        <pc:picChg chg="add mod">
          <ac:chgData name="Nick Thomas" userId="c70d66d9-7267-4f59-8d9e-6268ec5bdaef" providerId="ADAL" clId="{4885B583-851A-446A-9ED6-58A30C26A02B}" dt="2019-03-13T12:48:06.124" v="3707" actId="1076"/>
          <ac:picMkLst>
            <pc:docMk/>
            <pc:sldMk cId="4250889575" sldId="265"/>
            <ac:picMk id="6146" creationId="{D475A27F-15DC-4C7E-97F2-91FB86086A6D}"/>
          </ac:picMkLst>
        </pc:picChg>
        <pc:picChg chg="add mod">
          <ac:chgData name="Nick Thomas" userId="c70d66d9-7267-4f59-8d9e-6268ec5bdaef" providerId="ADAL" clId="{4885B583-851A-446A-9ED6-58A30C26A02B}" dt="2019-03-13T12:48:18.819" v="3709" actId="14100"/>
          <ac:picMkLst>
            <pc:docMk/>
            <pc:sldMk cId="4250889575" sldId="265"/>
            <ac:picMk id="6148" creationId="{8B60457A-92E4-452E-AFFB-E1B0E6DE03B3}"/>
          </ac:picMkLst>
        </pc:picChg>
        <pc:picChg chg="add del mod">
          <ac:chgData name="Nick Thomas" userId="c70d66d9-7267-4f59-8d9e-6268ec5bdaef" providerId="ADAL" clId="{4885B583-851A-446A-9ED6-58A30C26A02B}" dt="2019-03-13T12:47:42.119" v="3701"/>
          <ac:picMkLst>
            <pc:docMk/>
            <pc:sldMk cId="4250889575" sldId="265"/>
            <ac:picMk id="6150" creationId="{5B5E3E20-A5C0-43FD-B4D3-2D6F9AD85DF3}"/>
          </ac:picMkLst>
        </pc:picChg>
      </pc:sldChg>
      <pc:sldChg chg="addSp delSp modSp add">
        <pc:chgData name="Nick Thomas" userId="c70d66d9-7267-4f59-8d9e-6268ec5bdaef" providerId="ADAL" clId="{4885B583-851A-446A-9ED6-58A30C26A02B}" dt="2019-03-11T08:49:59.483" v="994" actId="20577"/>
        <pc:sldMkLst>
          <pc:docMk/>
          <pc:sldMk cId="2738409710" sldId="266"/>
        </pc:sldMkLst>
        <pc:spChg chg="mod">
          <ac:chgData name="Nick Thomas" userId="c70d66d9-7267-4f59-8d9e-6268ec5bdaef" providerId="ADAL" clId="{4885B583-851A-446A-9ED6-58A30C26A02B}" dt="2019-03-08T09:46:11.560" v="708" actId="313"/>
          <ac:spMkLst>
            <pc:docMk/>
            <pc:sldMk cId="2738409710" sldId="266"/>
            <ac:spMk id="2" creationId="{8676BC2B-5008-4A94-9E94-BA0DDAB30D8D}"/>
          </ac:spMkLst>
        </pc:spChg>
        <pc:spChg chg="del">
          <ac:chgData name="Nick Thomas" userId="c70d66d9-7267-4f59-8d9e-6268ec5bdaef" providerId="ADAL" clId="{4885B583-851A-446A-9ED6-58A30C26A02B}" dt="2019-03-08T09:54:32.174" v="922" actId="478"/>
          <ac:spMkLst>
            <pc:docMk/>
            <pc:sldMk cId="2738409710" sldId="266"/>
            <ac:spMk id="3" creationId="{0E87BE00-54F7-426B-BB4F-B14B39AA35D1}"/>
          </ac:spMkLst>
        </pc:spChg>
        <pc:spChg chg="add mod">
          <ac:chgData name="Nick Thomas" userId="c70d66d9-7267-4f59-8d9e-6268ec5bdaef" providerId="ADAL" clId="{4885B583-851A-446A-9ED6-58A30C26A02B}" dt="2019-03-11T08:49:59.483" v="994" actId="20577"/>
          <ac:spMkLst>
            <pc:docMk/>
            <pc:sldMk cId="2738409710" sldId="266"/>
            <ac:spMk id="5" creationId="{93B8700D-EDA9-42D3-9889-A189C32F7528}"/>
          </ac:spMkLst>
        </pc:spChg>
        <pc:spChg chg="add mod">
          <ac:chgData name="Nick Thomas" userId="c70d66d9-7267-4f59-8d9e-6268ec5bdaef" providerId="ADAL" clId="{4885B583-851A-446A-9ED6-58A30C26A02B}" dt="2019-03-11T08:49:46.017" v="984" actId="313"/>
          <ac:spMkLst>
            <pc:docMk/>
            <pc:sldMk cId="2738409710" sldId="266"/>
            <ac:spMk id="6" creationId="{AB154EBB-F1B2-4750-B961-9E7DA4F6979A}"/>
          </ac:spMkLst>
        </pc:spChg>
        <pc:grpChg chg="add mod">
          <ac:chgData name="Nick Thomas" userId="c70d66d9-7267-4f59-8d9e-6268ec5bdaef" providerId="ADAL" clId="{4885B583-851A-446A-9ED6-58A30C26A02B}" dt="2019-03-11T08:49:08.798" v="974" actId="20577"/>
          <ac:grpSpMkLst>
            <pc:docMk/>
            <pc:sldMk cId="2738409710" sldId="266"/>
            <ac:grpSpMk id="7" creationId="{769F5EBE-B3AE-46AF-BF09-19361E2B361F}"/>
          </ac:grpSpMkLst>
        </pc:grpChg>
        <pc:picChg chg="add mod">
          <ac:chgData name="Nick Thomas" userId="c70d66d9-7267-4f59-8d9e-6268ec5bdaef" providerId="ADAL" clId="{4885B583-851A-446A-9ED6-58A30C26A02B}" dt="2019-03-08T09:55:43.119" v="929" actId="1076"/>
          <ac:picMkLst>
            <pc:docMk/>
            <pc:sldMk cId="2738409710" sldId="266"/>
            <ac:picMk id="8" creationId="{793A1B82-9EB7-4F34-AADB-A66BEE028E25}"/>
          </ac:picMkLst>
        </pc:picChg>
      </pc:sldChg>
      <pc:sldChg chg="addSp delSp modSp add">
        <pc:chgData name="Nick Thomas" userId="c70d66d9-7267-4f59-8d9e-6268ec5bdaef" providerId="ADAL" clId="{4885B583-851A-446A-9ED6-58A30C26A02B}" dt="2019-03-11T09:01:44.368" v="1203" actId="1076"/>
        <pc:sldMkLst>
          <pc:docMk/>
          <pc:sldMk cId="2970376450" sldId="267"/>
        </pc:sldMkLst>
        <pc:spChg chg="mod">
          <ac:chgData name="Nick Thomas" userId="c70d66d9-7267-4f59-8d9e-6268ec5bdaef" providerId="ADAL" clId="{4885B583-851A-446A-9ED6-58A30C26A02B}" dt="2019-03-08T11:02:33.546" v="943" actId="20577"/>
          <ac:spMkLst>
            <pc:docMk/>
            <pc:sldMk cId="2970376450" sldId="267"/>
            <ac:spMk id="2" creationId="{A2030BAA-E5EE-4D06-B056-F234C9AA5D88}"/>
          </ac:spMkLst>
        </pc:spChg>
        <pc:spChg chg="del">
          <ac:chgData name="Nick Thomas" userId="c70d66d9-7267-4f59-8d9e-6268ec5bdaef" providerId="ADAL" clId="{4885B583-851A-446A-9ED6-58A30C26A02B}" dt="2019-03-11T09:00:55.314" v="1200" actId="478"/>
          <ac:spMkLst>
            <pc:docMk/>
            <pc:sldMk cId="2970376450" sldId="267"/>
            <ac:spMk id="3" creationId="{8BBC3803-96E8-46D9-B378-B4451E855CE7}"/>
          </ac:spMkLst>
        </pc:spChg>
        <pc:spChg chg="mod">
          <ac:chgData name="Nick Thomas" userId="c70d66d9-7267-4f59-8d9e-6268ec5bdaef" providerId="ADAL" clId="{4885B583-851A-446A-9ED6-58A30C26A02B}" dt="2019-03-11T08:53:37.815" v="1045" actId="1076"/>
          <ac:spMkLst>
            <pc:docMk/>
            <pc:sldMk cId="2970376450" sldId="267"/>
            <ac:spMk id="6" creationId="{E0293368-3DE4-4F70-A48A-9B5CD47C8F6C}"/>
          </ac:spMkLst>
        </pc:spChg>
        <pc:spChg chg="mod">
          <ac:chgData name="Nick Thomas" userId="c70d66d9-7267-4f59-8d9e-6268ec5bdaef" providerId="ADAL" clId="{4885B583-851A-446A-9ED6-58A30C26A02B}" dt="2019-03-11T08:56:59.849" v="1197" actId="20577"/>
          <ac:spMkLst>
            <pc:docMk/>
            <pc:sldMk cId="2970376450" sldId="267"/>
            <ac:spMk id="7" creationId="{8546962D-3D43-4982-9F2D-8FB2AA5ED53B}"/>
          </ac:spMkLst>
        </pc:spChg>
        <pc:grpChg chg="add mod">
          <ac:chgData name="Nick Thomas" userId="c70d66d9-7267-4f59-8d9e-6268ec5bdaef" providerId="ADAL" clId="{4885B583-851A-446A-9ED6-58A30C26A02B}" dt="2019-03-11T08:53:27.193" v="1040" actId="20577"/>
          <ac:grpSpMkLst>
            <pc:docMk/>
            <pc:sldMk cId="2970376450" sldId="267"/>
            <ac:grpSpMk id="5" creationId="{D511784F-2F34-4698-A640-0A6BF8DFD341}"/>
          </ac:grpSpMkLst>
        </pc:grpChg>
        <pc:picChg chg="add mod modCrop">
          <ac:chgData name="Nick Thomas" userId="c70d66d9-7267-4f59-8d9e-6268ec5bdaef" providerId="ADAL" clId="{4885B583-851A-446A-9ED6-58A30C26A02B}" dt="2019-03-11T09:01:44.368" v="1203" actId="1076"/>
          <ac:picMkLst>
            <pc:docMk/>
            <pc:sldMk cId="2970376450" sldId="267"/>
            <ac:picMk id="8" creationId="{B7CC3087-09D2-46DF-B82A-F89876F2E708}"/>
          </ac:picMkLst>
        </pc:picChg>
      </pc:sldChg>
      <pc:sldChg chg="addSp delSp modSp add">
        <pc:chgData name="Nick Thomas" userId="c70d66d9-7267-4f59-8d9e-6268ec5bdaef" providerId="ADAL" clId="{4885B583-851A-446A-9ED6-58A30C26A02B}" dt="2019-03-11T12:33:18.257" v="1319" actId="14100"/>
        <pc:sldMkLst>
          <pc:docMk/>
          <pc:sldMk cId="198136858" sldId="268"/>
        </pc:sldMkLst>
        <pc:spChg chg="mod">
          <ac:chgData name="Nick Thomas" userId="c70d66d9-7267-4f59-8d9e-6268ec5bdaef" providerId="ADAL" clId="{4885B583-851A-446A-9ED6-58A30C26A02B}" dt="2019-03-11T12:25:41.536" v="1221" actId="313"/>
          <ac:spMkLst>
            <pc:docMk/>
            <pc:sldMk cId="198136858" sldId="268"/>
            <ac:spMk id="2" creationId="{A26AF6F5-62AC-4DE2-BF4B-3F1324EC50F6}"/>
          </ac:spMkLst>
        </pc:spChg>
        <pc:spChg chg="del">
          <ac:chgData name="Nick Thomas" userId="c70d66d9-7267-4f59-8d9e-6268ec5bdaef" providerId="ADAL" clId="{4885B583-851A-446A-9ED6-58A30C26A02B}" dt="2019-03-11T12:26:03.721" v="1223" actId="478"/>
          <ac:spMkLst>
            <pc:docMk/>
            <pc:sldMk cId="198136858" sldId="268"/>
            <ac:spMk id="3" creationId="{A7980A2B-4455-45E6-BB94-1D8528AF33D4}"/>
          </ac:spMkLst>
        </pc:spChg>
        <pc:spChg chg="mod">
          <ac:chgData name="Nick Thomas" userId="c70d66d9-7267-4f59-8d9e-6268ec5bdaef" providerId="ADAL" clId="{4885B583-851A-446A-9ED6-58A30C26A02B}" dt="2019-03-11T12:27:53.373" v="1240" actId="20577"/>
          <ac:spMkLst>
            <pc:docMk/>
            <pc:sldMk cId="198136858" sldId="268"/>
            <ac:spMk id="6" creationId="{2BF8B9F6-30FA-4D55-B135-79A27A8A76E6}"/>
          </ac:spMkLst>
        </pc:spChg>
        <pc:spChg chg="mod">
          <ac:chgData name="Nick Thomas" userId="c70d66d9-7267-4f59-8d9e-6268ec5bdaef" providerId="ADAL" clId="{4885B583-851A-446A-9ED6-58A30C26A02B}" dt="2019-03-11T12:29:46.870" v="1316" actId="20577"/>
          <ac:spMkLst>
            <pc:docMk/>
            <pc:sldMk cId="198136858" sldId="268"/>
            <ac:spMk id="7" creationId="{3EC8D993-4253-49F1-ABED-A75AD8100486}"/>
          </ac:spMkLst>
        </pc:spChg>
        <pc:grpChg chg="add mod">
          <ac:chgData name="Nick Thomas" userId="c70d66d9-7267-4f59-8d9e-6268ec5bdaef" providerId="ADAL" clId="{4885B583-851A-446A-9ED6-58A30C26A02B}" dt="2019-03-11T12:27:30.878" v="1238"/>
          <ac:grpSpMkLst>
            <pc:docMk/>
            <pc:sldMk cId="198136858" sldId="268"/>
            <ac:grpSpMk id="5" creationId="{21D148EB-35B9-40FF-8BEF-954A0ED5778E}"/>
          </ac:grpSpMkLst>
        </pc:grpChg>
        <pc:picChg chg="add mod">
          <ac:chgData name="Nick Thomas" userId="c70d66d9-7267-4f59-8d9e-6268ec5bdaef" providerId="ADAL" clId="{4885B583-851A-446A-9ED6-58A30C26A02B}" dt="2019-03-11T12:33:18.257" v="1319" actId="14100"/>
          <ac:picMkLst>
            <pc:docMk/>
            <pc:sldMk cId="198136858" sldId="268"/>
            <ac:picMk id="8" creationId="{22F8947C-A41A-447E-A178-205C7D7B9401}"/>
          </ac:picMkLst>
        </pc:picChg>
      </pc:sldChg>
      <pc:sldChg chg="addSp delSp modSp add">
        <pc:chgData name="Nick Thomas" userId="c70d66d9-7267-4f59-8d9e-6268ec5bdaef" providerId="ADAL" clId="{4885B583-851A-446A-9ED6-58A30C26A02B}" dt="2019-03-13T15:26:51.517" v="6358" actId="478"/>
        <pc:sldMkLst>
          <pc:docMk/>
          <pc:sldMk cId="662392564" sldId="269"/>
        </pc:sldMkLst>
        <pc:spChg chg="mod">
          <ac:chgData name="Nick Thomas" userId="c70d66d9-7267-4f59-8d9e-6268ec5bdaef" providerId="ADAL" clId="{4885B583-851A-446A-9ED6-58A30C26A02B}" dt="2019-03-11T12:41:03.647" v="1333" actId="20577"/>
          <ac:spMkLst>
            <pc:docMk/>
            <pc:sldMk cId="662392564" sldId="269"/>
            <ac:spMk id="2" creationId="{5AAC35B7-B64B-4236-A2B5-364983E5485B}"/>
          </ac:spMkLst>
        </pc:spChg>
        <pc:spChg chg="del">
          <ac:chgData name="Nick Thomas" userId="c70d66d9-7267-4f59-8d9e-6268ec5bdaef" providerId="ADAL" clId="{4885B583-851A-446A-9ED6-58A30C26A02B}" dt="2019-03-13T15:26:51.517" v="6358" actId="478"/>
          <ac:spMkLst>
            <pc:docMk/>
            <pc:sldMk cId="662392564" sldId="269"/>
            <ac:spMk id="3" creationId="{D6117EDE-6C2E-4CBB-A7C5-1F10ACE3C705}"/>
          </ac:spMkLst>
        </pc:spChg>
        <pc:spChg chg="del">
          <ac:chgData name="Nick Thomas" userId="c70d66d9-7267-4f59-8d9e-6268ec5bdaef" providerId="ADAL" clId="{4885B583-851A-446A-9ED6-58A30C26A02B}" dt="2019-03-13T15:26:35.404" v="6354" actId="478"/>
          <ac:spMkLst>
            <pc:docMk/>
            <pc:sldMk cId="662392564" sldId="269"/>
            <ac:spMk id="4" creationId="{4708A24B-E444-4EFA-B923-FD5005246933}"/>
          </ac:spMkLst>
        </pc:spChg>
        <pc:spChg chg="add mod">
          <ac:chgData name="Nick Thomas" userId="c70d66d9-7267-4f59-8d9e-6268ec5bdaef" providerId="ADAL" clId="{4885B583-851A-446A-9ED6-58A30C26A02B}" dt="2019-03-13T15:26:46.713" v="6357" actId="1076"/>
          <ac:spMkLst>
            <pc:docMk/>
            <pc:sldMk cId="662392564" sldId="269"/>
            <ac:spMk id="6" creationId="{E54A9438-4914-4879-8B9D-D410048F6923}"/>
          </ac:spMkLst>
        </pc:spChg>
        <pc:picChg chg="add mod">
          <ac:chgData name="Nick Thomas" userId="c70d66d9-7267-4f59-8d9e-6268ec5bdaef" providerId="ADAL" clId="{4885B583-851A-446A-9ED6-58A30C26A02B}" dt="2019-03-13T15:26:46.713" v="6357" actId="1076"/>
          <ac:picMkLst>
            <pc:docMk/>
            <pc:sldMk cId="662392564" sldId="269"/>
            <ac:picMk id="5" creationId="{D685FF30-CE08-4A2A-A284-195376F6C533}"/>
          </ac:picMkLst>
        </pc:picChg>
        <pc:picChg chg="add mod">
          <ac:chgData name="Nick Thomas" userId="c70d66d9-7267-4f59-8d9e-6268ec5bdaef" providerId="ADAL" clId="{4885B583-851A-446A-9ED6-58A30C26A02B}" dt="2019-03-13T15:26:40.187" v="6356" actId="1076"/>
          <ac:picMkLst>
            <pc:docMk/>
            <pc:sldMk cId="662392564" sldId="269"/>
            <ac:picMk id="15362" creationId="{8A623A61-CAF5-4B2D-B413-7C086A3200DA}"/>
          </ac:picMkLst>
        </pc:picChg>
      </pc:sldChg>
      <pc:sldChg chg="addSp delSp modSp add">
        <pc:chgData name="Nick Thomas" userId="c70d66d9-7267-4f59-8d9e-6268ec5bdaef" providerId="ADAL" clId="{4885B583-851A-446A-9ED6-58A30C26A02B}" dt="2019-03-13T13:10:54.476" v="4633" actId="20577"/>
        <pc:sldMkLst>
          <pc:docMk/>
          <pc:sldMk cId="63682473" sldId="270"/>
        </pc:sldMkLst>
        <pc:spChg chg="mod">
          <ac:chgData name="Nick Thomas" userId="c70d66d9-7267-4f59-8d9e-6268ec5bdaef" providerId="ADAL" clId="{4885B583-851A-446A-9ED6-58A30C26A02B}" dt="2019-03-11T12:46:42.543" v="1455" actId="20577"/>
          <ac:spMkLst>
            <pc:docMk/>
            <pc:sldMk cId="63682473" sldId="270"/>
            <ac:spMk id="2" creationId="{A8DE56E1-6B80-4A2A-82EB-954AD575E59C}"/>
          </ac:spMkLst>
        </pc:spChg>
        <pc:spChg chg="del">
          <ac:chgData name="Nick Thomas" userId="c70d66d9-7267-4f59-8d9e-6268ec5bdaef" providerId="ADAL" clId="{4885B583-851A-446A-9ED6-58A30C26A02B}" dt="2019-03-11T12:47:04.971" v="1462" actId="478"/>
          <ac:spMkLst>
            <pc:docMk/>
            <pc:sldMk cId="63682473" sldId="270"/>
            <ac:spMk id="3" creationId="{39795A50-3ACE-4714-AC24-0001449A5F46}"/>
          </ac:spMkLst>
        </pc:spChg>
        <pc:spChg chg="mod">
          <ac:chgData name="Nick Thomas" userId="c70d66d9-7267-4f59-8d9e-6268ec5bdaef" providerId="ADAL" clId="{4885B583-851A-446A-9ED6-58A30C26A02B}" dt="2019-03-13T13:10:54.476" v="4633" actId="20577"/>
          <ac:spMkLst>
            <pc:docMk/>
            <pc:sldMk cId="63682473" sldId="270"/>
            <ac:spMk id="4" creationId="{E3DD0D47-C1DB-4F1B-894F-F2261916F4BD}"/>
          </ac:spMkLst>
        </pc:spChg>
        <pc:spChg chg="add mod">
          <ac:chgData name="Nick Thomas" userId="c70d66d9-7267-4f59-8d9e-6268ec5bdaef" providerId="ADAL" clId="{4885B583-851A-446A-9ED6-58A30C26A02B}" dt="2019-03-11T12:47:10.766" v="1463" actId="1076"/>
          <ac:spMkLst>
            <pc:docMk/>
            <pc:sldMk cId="63682473" sldId="270"/>
            <ac:spMk id="5" creationId="{7D51A3DE-D952-4A58-8F48-313E80F4330C}"/>
          </ac:spMkLst>
        </pc:spChg>
        <pc:picChg chg="add mod">
          <ac:chgData name="Nick Thomas" userId="c70d66d9-7267-4f59-8d9e-6268ec5bdaef" providerId="ADAL" clId="{4885B583-851A-446A-9ED6-58A30C26A02B}" dt="2019-03-11T12:47:10.766" v="1463" actId="1076"/>
          <ac:picMkLst>
            <pc:docMk/>
            <pc:sldMk cId="63682473" sldId="270"/>
            <ac:picMk id="1026" creationId="{C738977D-3556-4CCB-8126-9BCB5F551654}"/>
          </ac:picMkLst>
        </pc:picChg>
      </pc:sldChg>
      <pc:sldChg chg="addSp delSp modSp add mod ord setBg setClrOvrMap">
        <pc:chgData name="Nick Thomas" userId="c70d66d9-7267-4f59-8d9e-6268ec5bdaef" providerId="ADAL" clId="{4885B583-851A-446A-9ED6-58A30C26A02B}" dt="2019-03-13T12:44:34.737" v="3437" actId="14100"/>
        <pc:sldMkLst>
          <pc:docMk/>
          <pc:sldMk cId="1712492667" sldId="271"/>
        </pc:sldMkLst>
        <pc:spChg chg="del mod">
          <ac:chgData name="Nick Thomas" userId="c70d66d9-7267-4f59-8d9e-6268ec5bdaef" providerId="ADAL" clId="{4885B583-851A-446A-9ED6-58A30C26A02B}" dt="2019-03-11T13:50:25.758" v="1527" actId="478"/>
          <ac:spMkLst>
            <pc:docMk/>
            <pc:sldMk cId="1712492667" sldId="271"/>
            <ac:spMk id="2" creationId="{76D23CC3-90E6-4C80-B750-CB6FD44AAAB8}"/>
          </ac:spMkLst>
        </pc:spChg>
        <pc:spChg chg="del">
          <ac:chgData name="Nick Thomas" userId="c70d66d9-7267-4f59-8d9e-6268ec5bdaef" providerId="ADAL" clId="{4885B583-851A-446A-9ED6-58A30C26A02B}" dt="2019-03-11T13:49:36.690" v="1521"/>
          <ac:spMkLst>
            <pc:docMk/>
            <pc:sldMk cId="1712492667" sldId="271"/>
            <ac:spMk id="3" creationId="{53B4C3A5-DC94-40BB-8FE1-63BCA0094757}"/>
          </ac:spMkLst>
        </pc:spChg>
        <pc:spChg chg="mod ord">
          <ac:chgData name="Nick Thomas" userId="c70d66d9-7267-4f59-8d9e-6268ec5bdaef" providerId="ADAL" clId="{4885B583-851A-446A-9ED6-58A30C26A02B}" dt="2019-03-13T12:44:34.737" v="3437" actId="14100"/>
          <ac:spMkLst>
            <pc:docMk/>
            <pc:sldMk cId="1712492667" sldId="271"/>
            <ac:spMk id="4" creationId="{241E6794-98E5-4717-AD4F-35054D60739D}"/>
          </ac:spMkLst>
        </pc:spChg>
        <pc:spChg chg="add mod">
          <ac:chgData name="Nick Thomas" userId="c70d66d9-7267-4f59-8d9e-6268ec5bdaef" providerId="ADAL" clId="{4885B583-851A-446A-9ED6-58A30C26A02B}" dt="2019-03-11T13:51:11.319" v="1551" actId="20577"/>
          <ac:spMkLst>
            <pc:docMk/>
            <pc:sldMk cId="1712492667" sldId="271"/>
            <ac:spMk id="24" creationId="{30A8E5DC-4B65-4764-A7EB-FF487B4B7AAA}"/>
          </ac:spMkLst>
        </pc:spChg>
        <pc:spChg chg="add del">
          <ac:chgData name="Nick Thomas" userId="c70d66d9-7267-4f59-8d9e-6268ec5bdaef" providerId="ADAL" clId="{4885B583-851A-446A-9ED6-58A30C26A02B}" dt="2019-03-11T13:49:57.211" v="1525" actId="26606"/>
          <ac:spMkLst>
            <pc:docMk/>
            <pc:sldMk cId="1712492667" sldId="271"/>
            <ac:spMk id="78" creationId="{BADDD09E-8094-4188-9090-C1C7840FE719}"/>
          </ac:spMkLst>
        </pc:spChg>
        <pc:spChg chg="add del">
          <ac:chgData name="Nick Thomas" userId="c70d66d9-7267-4f59-8d9e-6268ec5bdaef" providerId="ADAL" clId="{4885B583-851A-446A-9ED6-58A30C26A02B}" dt="2019-03-11T13:49:57.211" v="1525" actId="26606"/>
          <ac:spMkLst>
            <pc:docMk/>
            <pc:sldMk cId="1712492667" sldId="271"/>
            <ac:spMk id="80" creationId="{C58F6CE0-025D-40A5-AEF1-00954E3F986B}"/>
          </ac:spMkLst>
        </pc:spChg>
        <pc:spChg chg="add">
          <ac:chgData name="Nick Thomas" userId="c70d66d9-7267-4f59-8d9e-6268ec5bdaef" providerId="ADAL" clId="{4885B583-851A-446A-9ED6-58A30C26A02B}" dt="2019-03-11T13:50:10.487" v="1526" actId="26606"/>
          <ac:spMkLst>
            <pc:docMk/>
            <pc:sldMk cId="1712492667" sldId="271"/>
            <ac:spMk id="5125" creationId="{7E89D346-FD24-4FBA-A956-3200CC175980}"/>
          </ac:spMkLst>
        </pc:spChg>
        <pc:spChg chg="add">
          <ac:chgData name="Nick Thomas" userId="c70d66d9-7267-4f59-8d9e-6268ec5bdaef" providerId="ADAL" clId="{4885B583-851A-446A-9ED6-58A30C26A02B}" dt="2019-03-11T13:50:10.487" v="1526" actId="26606"/>
          <ac:spMkLst>
            <pc:docMk/>
            <pc:sldMk cId="1712492667" sldId="271"/>
            <ac:spMk id="5126" creationId="{9F1E6C01-CE56-48FB-B0C1-482CC243DC72}"/>
          </ac:spMkLst>
        </pc:spChg>
        <pc:grpChg chg="add del">
          <ac:chgData name="Nick Thomas" userId="c70d66d9-7267-4f59-8d9e-6268ec5bdaef" providerId="ADAL" clId="{4885B583-851A-446A-9ED6-58A30C26A02B}" dt="2019-03-11T13:49:57.211" v="1525" actId="26606"/>
          <ac:grpSpMkLst>
            <pc:docMk/>
            <pc:sldMk cId="1712492667" sldId="271"/>
            <ac:grpSpMk id="71" creationId="{8F1EF17D-1B70-428C-8A8A-A2C5B390E1E9}"/>
          </ac:grpSpMkLst>
        </pc:grpChg>
        <pc:grpChg chg="add del">
          <ac:chgData name="Nick Thomas" userId="c70d66d9-7267-4f59-8d9e-6268ec5bdaef" providerId="ADAL" clId="{4885B583-851A-446A-9ED6-58A30C26A02B}" dt="2019-03-11T13:49:57.211" v="1525" actId="26606"/>
          <ac:grpSpMkLst>
            <pc:docMk/>
            <pc:sldMk cId="1712492667" sldId="271"/>
            <ac:grpSpMk id="82" creationId="{D8025A22-9C86-4108-A289-BD5650A8EAEA}"/>
          </ac:grpSpMkLst>
        </pc:grpChg>
        <pc:grpChg chg="add">
          <ac:chgData name="Nick Thomas" userId="c70d66d9-7267-4f59-8d9e-6268ec5bdaef" providerId="ADAL" clId="{4885B583-851A-446A-9ED6-58A30C26A02B}" dt="2019-03-11T13:50:10.487" v="1526" actId="26606"/>
          <ac:grpSpMkLst>
            <pc:docMk/>
            <pc:sldMk cId="1712492667" sldId="271"/>
            <ac:grpSpMk id="5124" creationId="{62CE031E-EE35-4AA7-9784-805093327786}"/>
          </ac:grpSpMkLst>
        </pc:grpChg>
        <pc:grpChg chg="add">
          <ac:chgData name="Nick Thomas" userId="c70d66d9-7267-4f59-8d9e-6268ec5bdaef" providerId="ADAL" clId="{4885B583-851A-446A-9ED6-58A30C26A02B}" dt="2019-03-11T13:50:10.487" v="1526" actId="26606"/>
          <ac:grpSpMkLst>
            <pc:docMk/>
            <pc:sldMk cId="1712492667" sldId="271"/>
            <ac:grpSpMk id="5127" creationId="{FA392D60-45E0-40B9-8C90-AAD5DEEB2AF4}"/>
          </ac:grpSpMkLst>
        </pc:grpChg>
        <pc:picChg chg="add mod">
          <ac:chgData name="Nick Thomas" userId="c70d66d9-7267-4f59-8d9e-6268ec5bdaef" providerId="ADAL" clId="{4885B583-851A-446A-9ED6-58A30C26A02B}" dt="2019-03-11T13:50:10.487" v="1526" actId="26606"/>
          <ac:picMkLst>
            <pc:docMk/>
            <pc:sldMk cId="1712492667" sldId="271"/>
            <ac:picMk id="5122" creationId="{DF361BC5-1BF3-49FE-911F-4C84185C5AB1}"/>
          </ac:picMkLst>
        </pc:picChg>
      </pc:sldChg>
      <pc:sldChg chg="addSp delSp modSp add ord">
        <pc:chgData name="Nick Thomas" userId="c70d66d9-7267-4f59-8d9e-6268ec5bdaef" providerId="ADAL" clId="{4885B583-851A-446A-9ED6-58A30C26A02B}" dt="2019-03-13T12:24:49.014" v="2827" actId="1076"/>
        <pc:sldMkLst>
          <pc:docMk/>
          <pc:sldMk cId="1159161531" sldId="272"/>
        </pc:sldMkLst>
        <pc:spChg chg="mod">
          <ac:chgData name="Nick Thomas" userId="c70d66d9-7267-4f59-8d9e-6268ec5bdaef" providerId="ADAL" clId="{4885B583-851A-446A-9ED6-58A30C26A02B}" dt="2019-03-13T09:47:30.719" v="1582" actId="313"/>
          <ac:spMkLst>
            <pc:docMk/>
            <pc:sldMk cId="1159161531" sldId="272"/>
            <ac:spMk id="2" creationId="{F80E196E-A3FD-4499-ACD0-52070D829DDE}"/>
          </ac:spMkLst>
        </pc:spChg>
        <pc:spChg chg="del">
          <ac:chgData name="Nick Thomas" userId="c70d66d9-7267-4f59-8d9e-6268ec5bdaef" providerId="ADAL" clId="{4885B583-851A-446A-9ED6-58A30C26A02B}" dt="2019-03-13T11:14:22.413" v="2617" actId="478"/>
          <ac:spMkLst>
            <pc:docMk/>
            <pc:sldMk cId="1159161531" sldId="272"/>
            <ac:spMk id="3" creationId="{D4B8064D-AA1E-478E-9798-D2454C7DBC24}"/>
          </ac:spMkLst>
        </pc:spChg>
        <pc:spChg chg="mod">
          <ac:chgData name="Nick Thomas" userId="c70d66d9-7267-4f59-8d9e-6268ec5bdaef" providerId="ADAL" clId="{4885B583-851A-446A-9ED6-58A30C26A02B}" dt="2019-03-13T11:15:04.191" v="2740" actId="20577"/>
          <ac:spMkLst>
            <pc:docMk/>
            <pc:sldMk cId="1159161531" sldId="272"/>
            <ac:spMk id="4" creationId="{947839C9-CE74-4E00-9B11-86E65619C157}"/>
          </ac:spMkLst>
        </pc:spChg>
        <pc:picChg chg="add mod">
          <ac:chgData name="Nick Thomas" userId="c70d66d9-7267-4f59-8d9e-6268ec5bdaef" providerId="ADAL" clId="{4885B583-851A-446A-9ED6-58A30C26A02B}" dt="2019-03-13T12:24:49.014" v="2827" actId="1076"/>
          <ac:picMkLst>
            <pc:docMk/>
            <pc:sldMk cId="1159161531" sldId="272"/>
            <ac:picMk id="9218" creationId="{909A5D7E-D3F2-4E34-A95C-1F3A0F159452}"/>
          </ac:picMkLst>
        </pc:picChg>
      </pc:sldChg>
      <pc:sldChg chg="addSp delSp modSp add">
        <pc:chgData name="Nick Thomas" userId="c70d66d9-7267-4f59-8d9e-6268ec5bdaef" providerId="ADAL" clId="{4885B583-851A-446A-9ED6-58A30C26A02B}" dt="2019-03-13T12:41:29.298" v="3169" actId="20577"/>
        <pc:sldMkLst>
          <pc:docMk/>
          <pc:sldMk cId="16632675" sldId="273"/>
        </pc:sldMkLst>
        <pc:spChg chg="mod">
          <ac:chgData name="Nick Thomas" userId="c70d66d9-7267-4f59-8d9e-6268ec5bdaef" providerId="ADAL" clId="{4885B583-851A-446A-9ED6-58A30C26A02B}" dt="2019-03-13T10:42:51.233" v="1606" actId="313"/>
          <ac:spMkLst>
            <pc:docMk/>
            <pc:sldMk cId="16632675" sldId="273"/>
            <ac:spMk id="2" creationId="{5A394B96-AB8C-446E-8554-E78854086853}"/>
          </ac:spMkLst>
        </pc:spChg>
        <pc:spChg chg="del mod">
          <ac:chgData name="Nick Thomas" userId="c70d66d9-7267-4f59-8d9e-6268ec5bdaef" providerId="ADAL" clId="{4885B583-851A-446A-9ED6-58A30C26A02B}" dt="2019-03-13T12:25:37.180" v="2829" actId="478"/>
          <ac:spMkLst>
            <pc:docMk/>
            <pc:sldMk cId="16632675" sldId="273"/>
            <ac:spMk id="3" creationId="{C5EDCB0A-57D3-4182-9B00-7D221E4295ED}"/>
          </ac:spMkLst>
        </pc:spChg>
        <pc:spChg chg="mod">
          <ac:chgData name="Nick Thomas" userId="c70d66d9-7267-4f59-8d9e-6268ec5bdaef" providerId="ADAL" clId="{4885B583-851A-446A-9ED6-58A30C26A02B}" dt="2019-03-13T12:41:29.298" v="3169" actId="20577"/>
          <ac:spMkLst>
            <pc:docMk/>
            <pc:sldMk cId="16632675" sldId="273"/>
            <ac:spMk id="4" creationId="{13505822-43EC-474F-987A-1330BFBD2248}"/>
          </ac:spMkLst>
        </pc:spChg>
        <pc:spChg chg="add del">
          <ac:chgData name="Nick Thomas" userId="c70d66d9-7267-4f59-8d9e-6268ec5bdaef" providerId="ADAL" clId="{4885B583-851A-446A-9ED6-58A30C26A02B}" dt="2019-03-13T12:27:42.893" v="2832" actId="478"/>
          <ac:spMkLst>
            <pc:docMk/>
            <pc:sldMk cId="16632675" sldId="273"/>
            <ac:spMk id="5" creationId="{5A09E2E6-C4E7-44DE-BF4D-8424E1896153}"/>
          </ac:spMkLst>
        </pc:spChg>
        <pc:spChg chg="add mod">
          <ac:chgData name="Nick Thomas" userId="c70d66d9-7267-4f59-8d9e-6268ec5bdaef" providerId="ADAL" clId="{4885B583-851A-446A-9ED6-58A30C26A02B}" dt="2019-03-13T12:31:15.475" v="2904" actId="1076"/>
          <ac:spMkLst>
            <pc:docMk/>
            <pc:sldMk cId="16632675" sldId="273"/>
            <ac:spMk id="6" creationId="{9BD3E875-A020-4E7A-B3BE-811FD105DCAB}"/>
          </ac:spMkLst>
        </pc:spChg>
        <pc:spChg chg="add mod">
          <ac:chgData name="Nick Thomas" userId="c70d66d9-7267-4f59-8d9e-6268ec5bdaef" providerId="ADAL" clId="{4885B583-851A-446A-9ED6-58A30C26A02B}" dt="2019-03-13T12:40:15.091" v="3049" actId="1076"/>
          <ac:spMkLst>
            <pc:docMk/>
            <pc:sldMk cId="16632675" sldId="273"/>
            <ac:spMk id="8" creationId="{46126587-BFA7-4222-AFC4-7DE3F4F64FCA}"/>
          </ac:spMkLst>
        </pc:spChg>
        <pc:picChg chg="add mod">
          <ac:chgData name="Nick Thomas" userId="c70d66d9-7267-4f59-8d9e-6268ec5bdaef" providerId="ADAL" clId="{4885B583-851A-446A-9ED6-58A30C26A02B}" dt="2019-03-13T12:40:11.941" v="3048" actId="1076"/>
          <ac:picMkLst>
            <pc:docMk/>
            <pc:sldMk cId="16632675" sldId="273"/>
            <ac:picMk id="10242" creationId="{9DECE531-FA21-426E-B1D7-ADB30FB2B813}"/>
          </ac:picMkLst>
        </pc:picChg>
      </pc:sldChg>
      <pc:sldChg chg="modSp add">
        <pc:chgData name="Nick Thomas" userId="c70d66d9-7267-4f59-8d9e-6268ec5bdaef" providerId="ADAL" clId="{4885B583-851A-446A-9ED6-58A30C26A02B}" dt="2019-03-13T10:58:16.165" v="1660" actId="313"/>
        <pc:sldMkLst>
          <pc:docMk/>
          <pc:sldMk cId="1386755194" sldId="274"/>
        </pc:sldMkLst>
        <pc:spChg chg="mod">
          <ac:chgData name="Nick Thomas" userId="c70d66d9-7267-4f59-8d9e-6268ec5bdaef" providerId="ADAL" clId="{4885B583-851A-446A-9ED6-58A30C26A02B}" dt="2019-03-13T10:58:16.165" v="1660" actId="313"/>
          <ac:spMkLst>
            <pc:docMk/>
            <pc:sldMk cId="1386755194" sldId="274"/>
            <ac:spMk id="2" creationId="{28DF1994-4FD0-45FA-AB41-1A13100D09E8}"/>
          </ac:spMkLst>
        </pc:spChg>
      </pc:sldChg>
      <pc:sldChg chg="modSp add">
        <pc:chgData name="Nick Thomas" userId="c70d66d9-7267-4f59-8d9e-6268ec5bdaef" providerId="ADAL" clId="{4885B583-851A-446A-9ED6-58A30C26A02B}" dt="2019-03-13T10:58:32.212" v="1668" actId="20577"/>
        <pc:sldMkLst>
          <pc:docMk/>
          <pc:sldMk cId="1151619422" sldId="276"/>
        </pc:sldMkLst>
        <pc:spChg chg="mod">
          <ac:chgData name="Nick Thomas" userId="c70d66d9-7267-4f59-8d9e-6268ec5bdaef" providerId="ADAL" clId="{4885B583-851A-446A-9ED6-58A30C26A02B}" dt="2019-03-13T10:58:32.212" v="1668" actId="20577"/>
          <ac:spMkLst>
            <pc:docMk/>
            <pc:sldMk cId="1151619422" sldId="276"/>
            <ac:spMk id="2" creationId="{0298894C-B74F-4051-9536-C0989A0BE09D}"/>
          </ac:spMkLst>
        </pc:spChg>
      </pc:sldChg>
      <pc:sldChg chg="modSp add">
        <pc:chgData name="Nick Thomas" userId="c70d66d9-7267-4f59-8d9e-6268ec5bdaef" providerId="ADAL" clId="{4885B583-851A-446A-9ED6-58A30C26A02B}" dt="2019-03-13T11:00:47.351" v="1800" actId="20577"/>
        <pc:sldMkLst>
          <pc:docMk/>
          <pc:sldMk cId="4255486325" sldId="277"/>
        </pc:sldMkLst>
        <pc:spChg chg="mod">
          <ac:chgData name="Nick Thomas" userId="c70d66d9-7267-4f59-8d9e-6268ec5bdaef" providerId="ADAL" clId="{4885B583-851A-446A-9ED6-58A30C26A02B}" dt="2019-03-13T11:00:01.536" v="1690" actId="20577"/>
          <ac:spMkLst>
            <pc:docMk/>
            <pc:sldMk cId="4255486325" sldId="277"/>
            <ac:spMk id="2" creationId="{570F30A9-573F-42BD-B022-BA316A999906}"/>
          </ac:spMkLst>
        </pc:spChg>
        <pc:spChg chg="mod">
          <ac:chgData name="Nick Thomas" userId="c70d66d9-7267-4f59-8d9e-6268ec5bdaef" providerId="ADAL" clId="{4885B583-851A-446A-9ED6-58A30C26A02B}" dt="2019-03-13T11:00:47.351" v="1800" actId="20577"/>
          <ac:spMkLst>
            <pc:docMk/>
            <pc:sldMk cId="4255486325" sldId="277"/>
            <ac:spMk id="3" creationId="{CF6C8249-2620-4A1B-BCC8-94239F40652A}"/>
          </ac:spMkLst>
        </pc:spChg>
      </pc:sldChg>
      <pc:sldChg chg="addSp delSp modSp add">
        <pc:chgData name="Nick Thomas" userId="c70d66d9-7267-4f59-8d9e-6268ec5bdaef" providerId="ADAL" clId="{4885B583-851A-446A-9ED6-58A30C26A02B}" dt="2019-03-13T12:43:30.160" v="3352" actId="27636"/>
        <pc:sldMkLst>
          <pc:docMk/>
          <pc:sldMk cId="581604864" sldId="278"/>
        </pc:sldMkLst>
        <pc:spChg chg="mod">
          <ac:chgData name="Nick Thomas" userId="c70d66d9-7267-4f59-8d9e-6268ec5bdaef" providerId="ADAL" clId="{4885B583-851A-446A-9ED6-58A30C26A02B}" dt="2019-03-13T12:42:41.266" v="3227" actId="20577"/>
          <ac:spMkLst>
            <pc:docMk/>
            <pc:sldMk cId="581604864" sldId="278"/>
            <ac:spMk id="2" creationId="{5464D6A5-D820-4367-84D9-9E4F35014573}"/>
          </ac:spMkLst>
        </pc:spChg>
        <pc:spChg chg="del">
          <ac:chgData name="Nick Thomas" userId="c70d66d9-7267-4f59-8d9e-6268ec5bdaef" providerId="ADAL" clId="{4885B583-851A-446A-9ED6-58A30C26A02B}" dt="2019-03-13T12:42:43.297" v="3228"/>
          <ac:spMkLst>
            <pc:docMk/>
            <pc:sldMk cId="581604864" sldId="278"/>
            <ac:spMk id="3" creationId="{F415638F-EC00-45CC-ACEF-9D59AB217B7A}"/>
          </ac:spMkLst>
        </pc:spChg>
        <pc:spChg chg="mod">
          <ac:chgData name="Nick Thomas" userId="c70d66d9-7267-4f59-8d9e-6268ec5bdaef" providerId="ADAL" clId="{4885B583-851A-446A-9ED6-58A30C26A02B}" dt="2019-03-13T12:43:30.160" v="3352" actId="27636"/>
          <ac:spMkLst>
            <pc:docMk/>
            <pc:sldMk cId="581604864" sldId="278"/>
            <ac:spMk id="4" creationId="{EF272D4C-7C50-451C-9849-5745F1A09CB5}"/>
          </ac:spMkLst>
        </pc:spChg>
        <pc:picChg chg="add mod">
          <ac:chgData name="Nick Thomas" userId="c70d66d9-7267-4f59-8d9e-6268ec5bdaef" providerId="ADAL" clId="{4885B583-851A-446A-9ED6-58A30C26A02B}" dt="2019-03-13T12:42:43.297" v="3228"/>
          <ac:picMkLst>
            <pc:docMk/>
            <pc:sldMk cId="581604864" sldId="278"/>
            <ac:picMk id="5" creationId="{2292822C-3610-4736-9EC6-678721FF5C2A}"/>
          </ac:picMkLst>
        </pc:picChg>
      </pc:sldChg>
      <pc:sldChg chg="addSp delSp modSp add modAnim">
        <pc:chgData name="Nick Thomas" userId="c70d66d9-7267-4f59-8d9e-6268ec5bdaef" providerId="ADAL" clId="{4885B583-851A-446A-9ED6-58A30C26A02B}" dt="2019-03-13T13:59:48.852" v="5829"/>
        <pc:sldMkLst>
          <pc:docMk/>
          <pc:sldMk cId="439956809" sldId="279"/>
        </pc:sldMkLst>
        <pc:spChg chg="mod">
          <ac:chgData name="Nick Thomas" userId="c70d66d9-7267-4f59-8d9e-6268ec5bdaef" providerId="ADAL" clId="{4885B583-851A-446A-9ED6-58A30C26A02B}" dt="2019-03-13T13:26:41.470" v="4648" actId="313"/>
          <ac:spMkLst>
            <pc:docMk/>
            <pc:sldMk cId="439956809" sldId="279"/>
            <ac:spMk id="2" creationId="{30B6DB38-F17F-4F7F-9B40-139163106C52}"/>
          </ac:spMkLst>
        </pc:spChg>
        <pc:spChg chg="del mod">
          <ac:chgData name="Nick Thomas" userId="c70d66d9-7267-4f59-8d9e-6268ec5bdaef" providerId="ADAL" clId="{4885B583-851A-446A-9ED6-58A30C26A02B}" dt="2019-03-13T13:26:57.749" v="4652" actId="478"/>
          <ac:spMkLst>
            <pc:docMk/>
            <pc:sldMk cId="439956809" sldId="279"/>
            <ac:spMk id="3" creationId="{8D5E6558-3BCF-4464-A7D2-E2ED45E613E1}"/>
          </ac:spMkLst>
        </pc:spChg>
        <pc:spChg chg="del">
          <ac:chgData name="Nick Thomas" userId="c70d66d9-7267-4f59-8d9e-6268ec5bdaef" providerId="ADAL" clId="{4885B583-851A-446A-9ED6-58A30C26A02B}" dt="2019-03-13T13:26:30.558" v="4634" actId="478"/>
          <ac:spMkLst>
            <pc:docMk/>
            <pc:sldMk cId="439956809" sldId="279"/>
            <ac:spMk id="4" creationId="{2D7A67A7-0E34-42C6-AEE8-10FB3685D236}"/>
          </ac:spMkLst>
        </pc:spChg>
        <pc:spChg chg="add mod">
          <ac:chgData name="Nick Thomas" userId="c70d66d9-7267-4f59-8d9e-6268ec5bdaef" providerId="ADAL" clId="{4885B583-851A-446A-9ED6-58A30C26A02B}" dt="2019-03-13T13:28:32.389" v="4738" actId="14100"/>
          <ac:spMkLst>
            <pc:docMk/>
            <pc:sldMk cId="439956809" sldId="279"/>
            <ac:spMk id="5" creationId="{19CA1199-6927-4E7B-8645-41EFA8639635}"/>
          </ac:spMkLst>
        </pc:spChg>
        <pc:spChg chg="add mod">
          <ac:chgData name="Nick Thomas" userId="c70d66d9-7267-4f59-8d9e-6268ec5bdaef" providerId="ADAL" clId="{4885B583-851A-446A-9ED6-58A30C26A02B}" dt="2019-03-13T13:28:35.507" v="4739" actId="1076"/>
          <ac:spMkLst>
            <pc:docMk/>
            <pc:sldMk cId="439956809" sldId="279"/>
            <ac:spMk id="6" creationId="{6B7238AD-8DB2-4A3D-AEB6-A21849957D1E}"/>
          </ac:spMkLst>
        </pc:spChg>
        <pc:spChg chg="add mod">
          <ac:chgData name="Nick Thomas" userId="c70d66d9-7267-4f59-8d9e-6268ec5bdaef" providerId="ADAL" clId="{4885B583-851A-446A-9ED6-58A30C26A02B}" dt="2019-03-13T13:35:53.746" v="5026" actId="113"/>
          <ac:spMkLst>
            <pc:docMk/>
            <pc:sldMk cId="439956809" sldId="279"/>
            <ac:spMk id="11" creationId="{09A0CE79-8364-4566-8A36-79C806C4BB09}"/>
          </ac:spMkLst>
        </pc:spChg>
        <pc:spChg chg="add mod">
          <ac:chgData name="Nick Thomas" userId="c70d66d9-7267-4f59-8d9e-6268ec5bdaef" providerId="ADAL" clId="{4885B583-851A-446A-9ED6-58A30C26A02B}" dt="2019-03-13T13:37:34.483" v="5076" actId="207"/>
          <ac:spMkLst>
            <pc:docMk/>
            <pc:sldMk cId="439956809" sldId="279"/>
            <ac:spMk id="12" creationId="{23C5826C-569C-4AFE-9E8C-CDDC73837F74}"/>
          </ac:spMkLst>
        </pc:spChg>
        <pc:spChg chg="add mod">
          <ac:chgData name="Nick Thomas" userId="c70d66d9-7267-4f59-8d9e-6268ec5bdaef" providerId="ADAL" clId="{4885B583-851A-446A-9ED6-58A30C26A02B}" dt="2019-03-13T13:32:04.653" v="4933" actId="14100"/>
          <ac:spMkLst>
            <pc:docMk/>
            <pc:sldMk cId="439956809" sldId="279"/>
            <ac:spMk id="13" creationId="{E2230D31-4D0D-468D-9C61-E91F5C0D3D27}"/>
          </ac:spMkLst>
        </pc:spChg>
        <pc:spChg chg="add mod">
          <ac:chgData name="Nick Thomas" userId="c70d66d9-7267-4f59-8d9e-6268ec5bdaef" providerId="ADAL" clId="{4885B583-851A-446A-9ED6-58A30C26A02B}" dt="2019-03-13T13:32:14.799" v="4937" actId="14100"/>
          <ac:spMkLst>
            <pc:docMk/>
            <pc:sldMk cId="439956809" sldId="279"/>
            <ac:spMk id="14" creationId="{D44FFF4C-B6B2-4A6F-B102-43828C80B6B7}"/>
          </ac:spMkLst>
        </pc:spChg>
        <pc:spChg chg="add del mod">
          <ac:chgData name="Nick Thomas" userId="c70d66d9-7267-4f59-8d9e-6268ec5bdaef" providerId="ADAL" clId="{4885B583-851A-446A-9ED6-58A30C26A02B}" dt="2019-03-13T13:36:17.211" v="5041" actId="478"/>
          <ac:spMkLst>
            <pc:docMk/>
            <pc:sldMk cId="439956809" sldId="279"/>
            <ac:spMk id="40" creationId="{F1A4B5D7-DDCB-4376-A4C6-BAC1EFC05D6B}"/>
          </ac:spMkLst>
        </pc:spChg>
        <pc:spChg chg="add del mod">
          <ac:chgData name="Nick Thomas" userId="c70d66d9-7267-4f59-8d9e-6268ec5bdaef" providerId="ADAL" clId="{4885B583-851A-446A-9ED6-58A30C26A02B}" dt="2019-03-13T13:36:42.944" v="5053" actId="478"/>
          <ac:spMkLst>
            <pc:docMk/>
            <pc:sldMk cId="439956809" sldId="279"/>
            <ac:spMk id="41" creationId="{F30E899C-21A2-48C2-84A4-0BFFAFDBC18D}"/>
          </ac:spMkLst>
        </pc:spChg>
        <pc:spChg chg="add mod">
          <ac:chgData name="Nick Thomas" userId="c70d66d9-7267-4f59-8d9e-6268ec5bdaef" providerId="ADAL" clId="{4885B583-851A-446A-9ED6-58A30C26A02B}" dt="2019-03-13T13:37:25.374" v="5075" actId="1076"/>
          <ac:spMkLst>
            <pc:docMk/>
            <pc:sldMk cId="439956809" sldId="279"/>
            <ac:spMk id="42" creationId="{8257DA17-8DD5-4D0B-820E-08F08AB8E9EF}"/>
          </ac:spMkLst>
        </pc:spChg>
        <pc:spChg chg="add mod">
          <ac:chgData name="Nick Thomas" userId="c70d66d9-7267-4f59-8d9e-6268ec5bdaef" providerId="ADAL" clId="{4885B583-851A-446A-9ED6-58A30C26A02B}" dt="2019-03-13T13:39:12.813" v="5205" actId="313"/>
          <ac:spMkLst>
            <pc:docMk/>
            <pc:sldMk cId="439956809" sldId="279"/>
            <ac:spMk id="45" creationId="{70C5385F-9211-4B5B-8943-8B626CF2897F}"/>
          </ac:spMkLst>
        </pc:spChg>
        <pc:spChg chg="add del mod">
          <ac:chgData name="Nick Thomas" userId="c70d66d9-7267-4f59-8d9e-6268ec5bdaef" providerId="ADAL" clId="{4885B583-851A-446A-9ED6-58A30C26A02B}" dt="2019-03-13T13:48:18.601" v="5315" actId="478"/>
          <ac:spMkLst>
            <pc:docMk/>
            <pc:sldMk cId="439956809" sldId="279"/>
            <ac:spMk id="46" creationId="{E2460894-BB57-4138-890A-BA734E5E54A0}"/>
          </ac:spMkLst>
        </pc:spChg>
        <pc:picChg chg="add mod">
          <ac:chgData name="Nick Thomas" userId="c70d66d9-7267-4f59-8d9e-6268ec5bdaef" providerId="ADAL" clId="{4885B583-851A-446A-9ED6-58A30C26A02B}" dt="2019-03-13T13:32:44.858" v="4940" actId="14100"/>
          <ac:picMkLst>
            <pc:docMk/>
            <pc:sldMk cId="439956809" sldId="279"/>
            <ac:picMk id="16" creationId="{A6029AF0-7F06-485A-9EC3-B1BD7FAC660C}"/>
          </ac:picMkLst>
        </pc:picChg>
        <pc:picChg chg="add del mod">
          <ac:chgData name="Nick Thomas" userId="c70d66d9-7267-4f59-8d9e-6268ec5bdaef" providerId="ADAL" clId="{4885B583-851A-446A-9ED6-58A30C26A02B}" dt="2019-03-13T13:48:18.601" v="5315" actId="478"/>
          <ac:picMkLst>
            <pc:docMk/>
            <pc:sldMk cId="439956809" sldId="279"/>
            <ac:picMk id="47" creationId="{D5663CBA-DF94-4186-B6E7-096B93E5556D}"/>
          </ac:picMkLst>
        </pc:picChg>
        <pc:cxnChg chg="add mod">
          <ac:chgData name="Nick Thomas" userId="c70d66d9-7267-4f59-8d9e-6268ec5bdaef" providerId="ADAL" clId="{4885B583-851A-446A-9ED6-58A30C26A02B}" dt="2019-03-13T13:29:14.979" v="4744" actId="13822"/>
          <ac:cxnSpMkLst>
            <pc:docMk/>
            <pc:sldMk cId="439956809" sldId="279"/>
            <ac:cxnSpMk id="8" creationId="{BA396AB0-6FCC-4CD3-9C79-CFEE4B7EF11F}"/>
          </ac:cxnSpMkLst>
        </pc:cxnChg>
        <pc:cxnChg chg="add mod">
          <ac:chgData name="Nick Thomas" userId="c70d66d9-7267-4f59-8d9e-6268ec5bdaef" providerId="ADAL" clId="{4885B583-851A-446A-9ED6-58A30C26A02B}" dt="2019-03-13T13:29:23.509" v="4746" actId="1076"/>
          <ac:cxnSpMkLst>
            <pc:docMk/>
            <pc:sldMk cId="439956809" sldId="279"/>
            <ac:cxnSpMk id="9" creationId="{CDEA8088-85BE-4F1C-A512-63EA8EEB08CF}"/>
          </ac:cxnSpMkLst>
        </pc:cxnChg>
        <pc:cxnChg chg="add del mod">
          <ac:chgData name="Nick Thomas" userId="c70d66d9-7267-4f59-8d9e-6268ec5bdaef" providerId="ADAL" clId="{4885B583-851A-446A-9ED6-58A30C26A02B}" dt="2019-03-13T13:29:30.869" v="4749" actId="478"/>
          <ac:cxnSpMkLst>
            <pc:docMk/>
            <pc:sldMk cId="439956809" sldId="279"/>
            <ac:cxnSpMk id="10" creationId="{D8C498F5-E5E6-4BBE-B0B4-3D6082979EE7}"/>
          </ac:cxnSpMkLst>
        </pc:cxnChg>
        <pc:cxnChg chg="add mod">
          <ac:chgData name="Nick Thomas" userId="c70d66d9-7267-4f59-8d9e-6268ec5bdaef" providerId="ADAL" clId="{4885B583-851A-446A-9ED6-58A30C26A02B}" dt="2019-03-13T13:33:25.742" v="4944" actId="1582"/>
          <ac:cxnSpMkLst>
            <pc:docMk/>
            <pc:sldMk cId="439956809" sldId="279"/>
            <ac:cxnSpMk id="18" creationId="{D292225E-F27B-42D1-8740-5DFFE69D3AC9}"/>
          </ac:cxnSpMkLst>
        </pc:cxnChg>
        <pc:cxnChg chg="add mod">
          <ac:chgData name="Nick Thomas" userId="c70d66d9-7267-4f59-8d9e-6268ec5bdaef" providerId="ADAL" clId="{4885B583-851A-446A-9ED6-58A30C26A02B}" dt="2019-03-13T13:33:33.787" v="4948" actId="14100"/>
          <ac:cxnSpMkLst>
            <pc:docMk/>
            <pc:sldMk cId="439956809" sldId="279"/>
            <ac:cxnSpMk id="19" creationId="{A232454F-6297-4D2C-B542-377D73DA85B8}"/>
          </ac:cxnSpMkLst>
        </pc:cxnChg>
        <pc:cxnChg chg="add mod">
          <ac:chgData name="Nick Thomas" userId="c70d66d9-7267-4f59-8d9e-6268ec5bdaef" providerId="ADAL" clId="{4885B583-851A-446A-9ED6-58A30C26A02B}" dt="2019-03-13T13:33:40.955" v="4952" actId="14100"/>
          <ac:cxnSpMkLst>
            <pc:docMk/>
            <pc:sldMk cId="439956809" sldId="279"/>
            <ac:cxnSpMk id="22" creationId="{0BC055F6-8BDC-40D2-BE7F-D34161092F39}"/>
          </ac:cxnSpMkLst>
        </pc:cxnChg>
        <pc:cxnChg chg="add mod">
          <ac:chgData name="Nick Thomas" userId="c70d66d9-7267-4f59-8d9e-6268ec5bdaef" providerId="ADAL" clId="{4885B583-851A-446A-9ED6-58A30C26A02B}" dt="2019-03-13T13:34:41.756" v="4965" actId="14100"/>
          <ac:cxnSpMkLst>
            <pc:docMk/>
            <pc:sldMk cId="439956809" sldId="279"/>
            <ac:cxnSpMk id="25" creationId="{A4BDFF44-F933-47C6-B9FE-EA9C714ED517}"/>
          </ac:cxnSpMkLst>
        </pc:cxnChg>
        <pc:cxnChg chg="add mod">
          <ac:chgData name="Nick Thomas" userId="c70d66d9-7267-4f59-8d9e-6268ec5bdaef" providerId="ADAL" clId="{4885B583-851A-446A-9ED6-58A30C26A02B}" dt="2019-03-13T13:34:44.819" v="4966" actId="14100"/>
          <ac:cxnSpMkLst>
            <pc:docMk/>
            <pc:sldMk cId="439956809" sldId="279"/>
            <ac:cxnSpMk id="26" creationId="{9A67A0AE-5FB8-4C2E-9A4D-78018E06100D}"/>
          </ac:cxnSpMkLst>
        </pc:cxnChg>
        <pc:cxnChg chg="add mod">
          <ac:chgData name="Nick Thomas" userId="c70d66d9-7267-4f59-8d9e-6268ec5bdaef" providerId="ADAL" clId="{4885B583-851A-446A-9ED6-58A30C26A02B}" dt="2019-03-13T13:34:39.004" v="4964" actId="14100"/>
          <ac:cxnSpMkLst>
            <pc:docMk/>
            <pc:sldMk cId="439956809" sldId="279"/>
            <ac:cxnSpMk id="27" creationId="{B2CE330D-F5E9-4ED7-B3DF-26B630102B2D}"/>
          </ac:cxnSpMkLst>
        </pc:cxnChg>
        <pc:cxnChg chg="add mod">
          <ac:chgData name="Nick Thomas" userId="c70d66d9-7267-4f59-8d9e-6268ec5bdaef" providerId="ADAL" clId="{4885B583-851A-446A-9ED6-58A30C26A02B}" dt="2019-03-13T13:37:43.775" v="5078" actId="1076"/>
          <ac:cxnSpMkLst>
            <pc:docMk/>
            <pc:sldMk cId="439956809" sldId="279"/>
            <ac:cxnSpMk id="43" creationId="{E8229398-68D6-473B-A873-10490D87F348}"/>
          </ac:cxnSpMkLst>
        </pc:cxnChg>
        <pc:cxnChg chg="add mod">
          <ac:chgData name="Nick Thomas" userId="c70d66d9-7267-4f59-8d9e-6268ec5bdaef" providerId="ADAL" clId="{4885B583-851A-446A-9ED6-58A30C26A02B}" dt="2019-03-13T13:37:43.775" v="5078" actId="1076"/>
          <ac:cxnSpMkLst>
            <pc:docMk/>
            <pc:sldMk cId="439956809" sldId="279"/>
            <ac:cxnSpMk id="44" creationId="{A20E0896-5A9A-462A-9139-9B1BEDAB04A2}"/>
          </ac:cxnSpMkLst>
        </pc:cxnChg>
      </pc:sldChg>
      <pc:sldChg chg="addSp delSp modSp add">
        <pc:chgData name="Nick Thomas" userId="c70d66d9-7267-4f59-8d9e-6268ec5bdaef" providerId="ADAL" clId="{4885B583-851A-446A-9ED6-58A30C26A02B}" dt="2019-03-13T13:00:46.891" v="4248" actId="313"/>
        <pc:sldMkLst>
          <pc:docMk/>
          <pc:sldMk cId="4123502378" sldId="280"/>
        </pc:sldMkLst>
        <pc:spChg chg="mod">
          <ac:chgData name="Nick Thomas" userId="c70d66d9-7267-4f59-8d9e-6268ec5bdaef" providerId="ADAL" clId="{4885B583-851A-446A-9ED6-58A30C26A02B}" dt="2019-03-13T12:47:38.150" v="3700" actId="20577"/>
          <ac:spMkLst>
            <pc:docMk/>
            <pc:sldMk cId="4123502378" sldId="280"/>
            <ac:spMk id="2" creationId="{9BB644B3-EB3F-4CF5-A447-F5989AC1E24D}"/>
          </ac:spMkLst>
        </pc:spChg>
        <pc:spChg chg="del">
          <ac:chgData name="Nick Thomas" userId="c70d66d9-7267-4f59-8d9e-6268ec5bdaef" providerId="ADAL" clId="{4885B583-851A-446A-9ED6-58A30C26A02B}" dt="2019-03-13T12:55:36.602" v="3711"/>
          <ac:spMkLst>
            <pc:docMk/>
            <pc:sldMk cId="4123502378" sldId="280"/>
            <ac:spMk id="3" creationId="{929445C3-DE0F-421A-AC99-779770636A09}"/>
          </ac:spMkLst>
        </pc:spChg>
        <pc:spChg chg="mod">
          <ac:chgData name="Nick Thomas" userId="c70d66d9-7267-4f59-8d9e-6268ec5bdaef" providerId="ADAL" clId="{4885B583-851A-446A-9ED6-58A30C26A02B}" dt="2019-03-13T13:00:46.891" v="4248" actId="313"/>
          <ac:spMkLst>
            <pc:docMk/>
            <pc:sldMk cId="4123502378" sldId="280"/>
            <ac:spMk id="4" creationId="{35424AE1-2A04-4099-A8B7-A842ACE7A889}"/>
          </ac:spMkLst>
        </pc:spChg>
        <pc:picChg chg="add">
          <ac:chgData name="Nick Thomas" userId="c70d66d9-7267-4f59-8d9e-6268ec5bdaef" providerId="ADAL" clId="{4885B583-851A-446A-9ED6-58A30C26A02B}" dt="2019-03-13T12:47:43.729" v="3702"/>
          <ac:picMkLst>
            <pc:docMk/>
            <pc:sldMk cId="4123502378" sldId="280"/>
            <ac:picMk id="5" creationId="{CB23CFD8-2B42-4A9B-A1CA-A6D1D42DDC4C}"/>
          </ac:picMkLst>
        </pc:picChg>
        <pc:picChg chg="add mod">
          <ac:chgData name="Nick Thomas" userId="c70d66d9-7267-4f59-8d9e-6268ec5bdaef" providerId="ADAL" clId="{4885B583-851A-446A-9ED6-58A30C26A02B}" dt="2019-03-13T12:55:43.427" v="3713" actId="1076"/>
          <ac:picMkLst>
            <pc:docMk/>
            <pc:sldMk cId="4123502378" sldId="280"/>
            <ac:picMk id="11266" creationId="{BFB2ADD5-23AA-4817-8A79-079A67ED49FE}"/>
          </ac:picMkLst>
        </pc:picChg>
      </pc:sldChg>
      <pc:sldChg chg="addSp delSp modSp add">
        <pc:chgData name="Nick Thomas" userId="c70d66d9-7267-4f59-8d9e-6268ec5bdaef" providerId="ADAL" clId="{4885B583-851A-446A-9ED6-58A30C26A02B}" dt="2019-03-13T13:06:59.469" v="4590" actId="20577"/>
        <pc:sldMkLst>
          <pc:docMk/>
          <pc:sldMk cId="4081255743" sldId="281"/>
        </pc:sldMkLst>
        <pc:spChg chg="mod">
          <ac:chgData name="Nick Thomas" userId="c70d66d9-7267-4f59-8d9e-6268ec5bdaef" providerId="ADAL" clId="{4885B583-851A-446A-9ED6-58A30C26A02B}" dt="2019-03-13T13:05:02.344" v="4281" actId="313"/>
          <ac:spMkLst>
            <pc:docMk/>
            <pc:sldMk cId="4081255743" sldId="281"/>
            <ac:spMk id="2" creationId="{185B167A-8AC5-45AB-85C3-FD96FB1AB649}"/>
          </ac:spMkLst>
        </pc:spChg>
        <pc:spChg chg="del">
          <ac:chgData name="Nick Thomas" userId="c70d66d9-7267-4f59-8d9e-6268ec5bdaef" providerId="ADAL" clId="{4885B583-851A-446A-9ED6-58A30C26A02B}" dt="2019-03-13T13:05:04.184" v="4282"/>
          <ac:spMkLst>
            <pc:docMk/>
            <pc:sldMk cId="4081255743" sldId="281"/>
            <ac:spMk id="3" creationId="{FED975ED-A222-4892-844E-276B48B74368}"/>
          </ac:spMkLst>
        </pc:spChg>
        <pc:spChg chg="mod">
          <ac:chgData name="Nick Thomas" userId="c70d66d9-7267-4f59-8d9e-6268ec5bdaef" providerId="ADAL" clId="{4885B583-851A-446A-9ED6-58A30C26A02B}" dt="2019-03-13T13:06:59.469" v="4590" actId="20577"/>
          <ac:spMkLst>
            <pc:docMk/>
            <pc:sldMk cId="4081255743" sldId="281"/>
            <ac:spMk id="4" creationId="{A28E5129-9807-4A62-8CF0-829212778051}"/>
          </ac:spMkLst>
        </pc:spChg>
        <pc:picChg chg="add">
          <ac:chgData name="Nick Thomas" userId="c70d66d9-7267-4f59-8d9e-6268ec5bdaef" providerId="ADAL" clId="{4885B583-851A-446A-9ED6-58A30C26A02B}" dt="2019-03-13T13:05:04.184" v="4282"/>
          <ac:picMkLst>
            <pc:docMk/>
            <pc:sldMk cId="4081255743" sldId="281"/>
            <ac:picMk id="12290" creationId="{E9C7F15A-05D4-4F76-A84F-D58A5B5D8904}"/>
          </ac:picMkLst>
        </pc:picChg>
      </pc:sldChg>
      <pc:sldChg chg="modSp add">
        <pc:chgData name="Nick Thomas" userId="c70d66d9-7267-4f59-8d9e-6268ec5bdaef" providerId="ADAL" clId="{4885B583-851A-446A-9ED6-58A30C26A02B}" dt="2019-03-13T13:07:42.219" v="4627" actId="20577"/>
        <pc:sldMkLst>
          <pc:docMk/>
          <pc:sldMk cId="1025199858" sldId="282"/>
        </pc:sldMkLst>
        <pc:spChg chg="mod">
          <ac:chgData name="Nick Thomas" userId="c70d66d9-7267-4f59-8d9e-6268ec5bdaef" providerId="ADAL" clId="{4885B583-851A-446A-9ED6-58A30C26A02B}" dt="2019-03-13T13:07:42.219" v="4627" actId="20577"/>
          <ac:spMkLst>
            <pc:docMk/>
            <pc:sldMk cId="1025199858" sldId="282"/>
            <ac:spMk id="2" creationId="{8DB7485D-6513-4E72-A80C-768CF823AEB8}"/>
          </ac:spMkLst>
        </pc:spChg>
      </pc:sldChg>
      <pc:sldChg chg="addSp delSp modSp add modAnim">
        <pc:chgData name="Nick Thomas" userId="c70d66d9-7267-4f59-8d9e-6268ec5bdaef" providerId="ADAL" clId="{4885B583-851A-446A-9ED6-58A30C26A02B}" dt="2019-03-13T14:04:23.411" v="5863"/>
        <pc:sldMkLst>
          <pc:docMk/>
          <pc:sldMk cId="3180634212" sldId="283"/>
        </pc:sldMkLst>
        <pc:spChg chg="del">
          <ac:chgData name="Nick Thomas" userId="c70d66d9-7267-4f59-8d9e-6268ec5bdaef" providerId="ADAL" clId="{4885B583-851A-446A-9ED6-58A30C26A02B}" dt="2019-03-13T13:48:23.372" v="5316" actId="478"/>
          <ac:spMkLst>
            <pc:docMk/>
            <pc:sldMk cId="3180634212" sldId="283"/>
            <ac:spMk id="2" creationId="{6E814F09-DA93-4A5E-AE19-743A8BFE0433}"/>
          </ac:spMkLst>
        </pc:spChg>
        <pc:spChg chg="del">
          <ac:chgData name="Nick Thomas" userId="c70d66d9-7267-4f59-8d9e-6268ec5bdaef" providerId="ADAL" clId="{4885B583-851A-446A-9ED6-58A30C26A02B}" dt="2019-03-13T13:40:04.852" v="5211" actId="478"/>
          <ac:spMkLst>
            <pc:docMk/>
            <pc:sldMk cId="3180634212" sldId="283"/>
            <ac:spMk id="3" creationId="{E1F61B1A-F03A-47C3-A7EA-3139D49FB4FC}"/>
          </ac:spMkLst>
        </pc:spChg>
        <pc:spChg chg="del">
          <ac:chgData name="Nick Thomas" userId="c70d66d9-7267-4f59-8d9e-6268ec5bdaef" providerId="ADAL" clId="{4885B583-851A-446A-9ED6-58A30C26A02B}" dt="2019-03-13T13:48:25.132" v="5317" actId="478"/>
          <ac:spMkLst>
            <pc:docMk/>
            <pc:sldMk cId="3180634212" sldId="283"/>
            <ac:spMk id="4" creationId="{6C9578EF-40B3-4D01-AB11-26088EFD8F65}"/>
          </ac:spMkLst>
        </pc:spChg>
        <pc:spChg chg="add mod">
          <ac:chgData name="Nick Thomas" userId="c70d66d9-7267-4f59-8d9e-6268ec5bdaef" providerId="ADAL" clId="{4885B583-851A-446A-9ED6-58A30C26A02B}" dt="2019-03-13T14:01:35.250" v="5830" actId="14100"/>
          <ac:spMkLst>
            <pc:docMk/>
            <pc:sldMk cId="3180634212" sldId="283"/>
            <ac:spMk id="5" creationId="{574355B8-9DF3-4A65-8E13-548CEA341FCC}"/>
          </ac:spMkLst>
        </pc:spChg>
        <pc:spChg chg="add mod">
          <ac:chgData name="Nick Thomas" userId="c70d66d9-7267-4f59-8d9e-6268ec5bdaef" providerId="ADAL" clId="{4885B583-851A-446A-9ED6-58A30C26A02B}" dt="2019-03-13T14:01:38.626" v="5831" actId="14100"/>
          <ac:spMkLst>
            <pc:docMk/>
            <pc:sldMk cId="3180634212" sldId="283"/>
            <ac:spMk id="13" creationId="{6F5E80A1-D984-496C-8C8A-A71465BFEFCD}"/>
          </ac:spMkLst>
        </pc:spChg>
        <pc:spChg chg="add mod topLvl">
          <ac:chgData name="Nick Thomas" userId="c70d66d9-7267-4f59-8d9e-6268ec5bdaef" providerId="ADAL" clId="{4885B583-851A-446A-9ED6-58A30C26A02B}" dt="2019-03-13T13:48:40.721" v="5320" actId="1076"/>
          <ac:spMkLst>
            <pc:docMk/>
            <pc:sldMk cId="3180634212" sldId="283"/>
            <ac:spMk id="21" creationId="{9C1D22D9-B270-4A28-91D6-48C9E6DEB4B9}"/>
          </ac:spMkLst>
        </pc:spChg>
        <pc:spChg chg="add del mod">
          <ac:chgData name="Nick Thomas" userId="c70d66d9-7267-4f59-8d9e-6268ec5bdaef" providerId="ADAL" clId="{4885B583-851A-446A-9ED6-58A30C26A02B}" dt="2019-03-13T13:46:46.608" v="5279" actId="478"/>
          <ac:spMkLst>
            <pc:docMk/>
            <pc:sldMk cId="3180634212" sldId="283"/>
            <ac:spMk id="22" creationId="{549D0008-F98E-4C2C-8367-8485E5C9E15A}"/>
          </ac:spMkLst>
        </pc:spChg>
        <pc:spChg chg="add mod topLvl">
          <ac:chgData name="Nick Thomas" userId="c70d66d9-7267-4f59-8d9e-6268ec5bdaef" providerId="ADAL" clId="{4885B583-851A-446A-9ED6-58A30C26A02B}" dt="2019-03-13T13:48:42.834" v="5321" actId="1076"/>
          <ac:spMkLst>
            <pc:docMk/>
            <pc:sldMk cId="3180634212" sldId="283"/>
            <ac:spMk id="23" creationId="{F2FC5362-30C7-441A-9A4C-7156F8F22324}"/>
          </ac:spMkLst>
        </pc:spChg>
        <pc:grpChg chg="add del mod">
          <ac:chgData name="Nick Thomas" userId="c70d66d9-7267-4f59-8d9e-6268ec5bdaef" providerId="ADAL" clId="{4885B583-851A-446A-9ED6-58A30C26A02B}" dt="2019-03-13T13:47:01.230" v="5285" actId="165"/>
          <ac:grpSpMkLst>
            <pc:docMk/>
            <pc:sldMk cId="3180634212" sldId="283"/>
            <ac:grpSpMk id="24" creationId="{954F5EAD-DEEA-4A0C-9CC2-226C786AC38B}"/>
          </ac:grpSpMkLst>
        </pc:grpChg>
        <pc:picChg chg="add mod">
          <ac:chgData name="Nick Thomas" userId="c70d66d9-7267-4f59-8d9e-6268ec5bdaef" providerId="ADAL" clId="{4885B583-851A-446A-9ED6-58A30C26A02B}" dt="2019-03-13T14:01:44.295" v="5832" actId="1076"/>
          <ac:picMkLst>
            <pc:docMk/>
            <pc:sldMk cId="3180634212" sldId="283"/>
            <ac:picMk id="6" creationId="{2058A7CE-1A1B-4F7D-BC60-896569DEB7B2}"/>
          </ac:picMkLst>
        </pc:picChg>
        <pc:picChg chg="add mod">
          <ac:chgData name="Nick Thomas" userId="c70d66d9-7267-4f59-8d9e-6268ec5bdaef" providerId="ADAL" clId="{4885B583-851A-446A-9ED6-58A30C26A02B}" dt="2019-03-13T13:48:37.756" v="5319" actId="1076"/>
          <ac:picMkLst>
            <pc:docMk/>
            <pc:sldMk cId="3180634212" sldId="283"/>
            <ac:picMk id="14" creationId="{B3B65B73-FC0C-497E-B802-05A6336BE158}"/>
          </ac:picMkLst>
        </pc:picChg>
        <pc:picChg chg="add mod">
          <ac:chgData name="Nick Thomas" userId="c70d66d9-7267-4f59-8d9e-6268ec5bdaef" providerId="ADAL" clId="{4885B583-851A-446A-9ED6-58A30C26A02B}" dt="2019-03-13T13:48:40.721" v="5320" actId="1076"/>
          <ac:picMkLst>
            <pc:docMk/>
            <pc:sldMk cId="3180634212" sldId="283"/>
            <ac:picMk id="27" creationId="{C560588D-1F05-478D-B3D9-F0F7EC731923}"/>
          </ac:picMkLst>
        </pc:picChg>
        <pc:picChg chg="add mod">
          <ac:chgData name="Nick Thomas" userId="c70d66d9-7267-4f59-8d9e-6268ec5bdaef" providerId="ADAL" clId="{4885B583-851A-446A-9ED6-58A30C26A02B}" dt="2019-03-13T13:48:40.721" v="5320" actId="1076"/>
          <ac:picMkLst>
            <pc:docMk/>
            <pc:sldMk cId="3180634212" sldId="283"/>
            <ac:picMk id="37" creationId="{199F9C84-FC9C-4645-BD2C-E42BB757428B}"/>
          </ac:picMkLst>
        </pc:picChg>
        <pc:cxnChg chg="add mod">
          <ac:chgData name="Nick Thomas" userId="c70d66d9-7267-4f59-8d9e-6268ec5bdaef" providerId="ADAL" clId="{4885B583-851A-446A-9ED6-58A30C26A02B}" dt="2019-03-13T14:01:44.295" v="5832" actId="1076"/>
          <ac:cxnSpMkLst>
            <pc:docMk/>
            <pc:sldMk cId="3180634212" sldId="283"/>
            <ac:cxnSpMk id="8" creationId="{50D14670-FEE5-41A2-98F7-33263CCF4694}"/>
          </ac:cxnSpMkLst>
        </pc:cxnChg>
        <pc:cxnChg chg="add mod">
          <ac:chgData name="Nick Thomas" userId="c70d66d9-7267-4f59-8d9e-6268ec5bdaef" providerId="ADAL" clId="{4885B583-851A-446A-9ED6-58A30C26A02B}" dt="2019-03-13T14:01:49.424" v="5833" actId="1076"/>
          <ac:cxnSpMkLst>
            <pc:docMk/>
            <pc:sldMk cId="3180634212" sldId="283"/>
            <ac:cxnSpMk id="10" creationId="{92BA93C3-F51A-4E9E-97E4-00A5A9FCD290}"/>
          </ac:cxnSpMkLst>
        </pc:cxnChg>
        <pc:cxnChg chg="add mod">
          <ac:chgData name="Nick Thomas" userId="c70d66d9-7267-4f59-8d9e-6268ec5bdaef" providerId="ADAL" clId="{4885B583-851A-446A-9ED6-58A30C26A02B}" dt="2019-03-13T14:02:37.928" v="5847" actId="1076"/>
          <ac:cxnSpMkLst>
            <pc:docMk/>
            <pc:sldMk cId="3180634212" sldId="283"/>
            <ac:cxnSpMk id="15" creationId="{0BB9E337-843E-4887-8C64-531E66D2C080}"/>
          </ac:cxnSpMkLst>
        </pc:cxnChg>
        <pc:cxnChg chg="add mod">
          <ac:chgData name="Nick Thomas" userId="c70d66d9-7267-4f59-8d9e-6268ec5bdaef" providerId="ADAL" clId="{4885B583-851A-446A-9ED6-58A30C26A02B}" dt="2019-03-13T14:03:45.165" v="5859" actId="14100"/>
          <ac:cxnSpMkLst>
            <pc:docMk/>
            <pc:sldMk cId="3180634212" sldId="283"/>
            <ac:cxnSpMk id="16" creationId="{46695FF3-FD11-4AF4-AD56-EFAA48883A11}"/>
          </ac:cxnSpMkLst>
        </pc:cxnChg>
        <pc:cxnChg chg="add mod">
          <ac:chgData name="Nick Thomas" userId="c70d66d9-7267-4f59-8d9e-6268ec5bdaef" providerId="ADAL" clId="{4885B583-851A-446A-9ED6-58A30C26A02B}" dt="2019-03-13T14:03:24.353" v="5854" actId="1076"/>
          <ac:cxnSpMkLst>
            <pc:docMk/>
            <pc:sldMk cId="3180634212" sldId="283"/>
            <ac:cxnSpMk id="18" creationId="{640F69E0-98AA-4538-93BB-694218D5BEC3}"/>
          </ac:cxnSpMkLst>
        </pc:cxnChg>
        <pc:cxnChg chg="add del mod">
          <ac:chgData name="Nick Thomas" userId="c70d66d9-7267-4f59-8d9e-6268ec5bdaef" providerId="ADAL" clId="{4885B583-851A-446A-9ED6-58A30C26A02B}" dt="2019-03-13T13:47:18.402" v="5293"/>
          <ac:cxnSpMkLst>
            <pc:docMk/>
            <pc:sldMk cId="3180634212" sldId="283"/>
            <ac:cxnSpMk id="25" creationId="{090F9AB9-5DA9-4906-9923-AC8E53B5B312}"/>
          </ac:cxnSpMkLst>
        </pc:cxnChg>
        <pc:cxnChg chg="add mod">
          <ac:chgData name="Nick Thomas" userId="c70d66d9-7267-4f59-8d9e-6268ec5bdaef" providerId="ADAL" clId="{4885B583-851A-446A-9ED6-58A30C26A02B}" dt="2019-03-13T13:48:40.721" v="5320" actId="1076"/>
          <ac:cxnSpMkLst>
            <pc:docMk/>
            <pc:sldMk cId="3180634212" sldId="283"/>
            <ac:cxnSpMk id="28" creationId="{191F0465-713B-44CB-BE1F-B36FF64C4D01}"/>
          </ac:cxnSpMkLst>
        </pc:cxnChg>
        <pc:cxnChg chg="add mod">
          <ac:chgData name="Nick Thomas" userId="c70d66d9-7267-4f59-8d9e-6268ec5bdaef" providerId="ADAL" clId="{4885B583-851A-446A-9ED6-58A30C26A02B}" dt="2019-03-13T13:48:40.721" v="5320" actId="1076"/>
          <ac:cxnSpMkLst>
            <pc:docMk/>
            <pc:sldMk cId="3180634212" sldId="283"/>
            <ac:cxnSpMk id="32" creationId="{27441CE2-B75F-4FB2-BA37-61E936D82C18}"/>
          </ac:cxnSpMkLst>
        </pc:cxnChg>
        <pc:cxnChg chg="add mod">
          <ac:chgData name="Nick Thomas" userId="c70d66d9-7267-4f59-8d9e-6268ec5bdaef" providerId="ADAL" clId="{4885B583-851A-446A-9ED6-58A30C26A02B}" dt="2019-03-13T13:48:40.721" v="5320" actId="1076"/>
          <ac:cxnSpMkLst>
            <pc:docMk/>
            <pc:sldMk cId="3180634212" sldId="283"/>
            <ac:cxnSpMk id="33" creationId="{D144B338-A08F-4147-A355-6378A8BF7ED7}"/>
          </ac:cxnSpMkLst>
        </pc:cxnChg>
        <pc:cxnChg chg="add mod">
          <ac:chgData name="Nick Thomas" userId="c70d66d9-7267-4f59-8d9e-6268ec5bdaef" providerId="ADAL" clId="{4885B583-851A-446A-9ED6-58A30C26A02B}" dt="2019-03-13T13:48:40.721" v="5320" actId="1076"/>
          <ac:cxnSpMkLst>
            <pc:docMk/>
            <pc:sldMk cId="3180634212" sldId="283"/>
            <ac:cxnSpMk id="38" creationId="{36C8446F-DB07-4CAF-885B-21B5876951B2}"/>
          </ac:cxnSpMkLst>
        </pc:cxnChg>
        <pc:cxnChg chg="add mod">
          <ac:chgData name="Nick Thomas" userId="c70d66d9-7267-4f59-8d9e-6268ec5bdaef" providerId="ADAL" clId="{4885B583-851A-446A-9ED6-58A30C26A02B}" dt="2019-03-13T14:01:54.781" v="5835" actId="1076"/>
          <ac:cxnSpMkLst>
            <pc:docMk/>
            <pc:sldMk cId="3180634212" sldId="283"/>
            <ac:cxnSpMk id="41" creationId="{33C12011-5FD5-488E-B2ED-3FF78826EE09}"/>
          </ac:cxnSpMkLst>
        </pc:cxnChg>
        <pc:cxnChg chg="add mod">
          <ac:chgData name="Nick Thomas" userId="c70d66d9-7267-4f59-8d9e-6268ec5bdaef" providerId="ADAL" clId="{4885B583-851A-446A-9ED6-58A30C26A02B}" dt="2019-03-13T14:01:54.781" v="5835" actId="1076"/>
          <ac:cxnSpMkLst>
            <pc:docMk/>
            <pc:sldMk cId="3180634212" sldId="283"/>
            <ac:cxnSpMk id="42" creationId="{4834E411-FA9D-447A-82D2-79F7D605C1E1}"/>
          </ac:cxnSpMkLst>
        </pc:cxnChg>
        <pc:cxnChg chg="add mod">
          <ac:chgData name="Nick Thomas" userId="c70d66d9-7267-4f59-8d9e-6268ec5bdaef" providerId="ADAL" clId="{4885B583-851A-446A-9ED6-58A30C26A02B}" dt="2019-03-13T14:03:05.627" v="5853" actId="14100"/>
          <ac:cxnSpMkLst>
            <pc:docMk/>
            <pc:sldMk cId="3180634212" sldId="283"/>
            <ac:cxnSpMk id="43" creationId="{48E5F5F2-2145-4579-8CE3-06ADD4D6294E}"/>
          </ac:cxnSpMkLst>
        </pc:cxnChg>
        <pc:cxnChg chg="add mod">
          <ac:chgData name="Nick Thomas" userId="c70d66d9-7267-4f59-8d9e-6268ec5bdaef" providerId="ADAL" clId="{4885B583-851A-446A-9ED6-58A30C26A02B}" dt="2019-03-13T14:03:03.801" v="5852" actId="14100"/>
          <ac:cxnSpMkLst>
            <pc:docMk/>
            <pc:sldMk cId="3180634212" sldId="283"/>
            <ac:cxnSpMk id="44" creationId="{0BE9F39A-721A-4166-99CC-6648A5445B1E}"/>
          </ac:cxnSpMkLst>
        </pc:cxnChg>
        <pc:cxnChg chg="add mod">
          <ac:chgData name="Nick Thomas" userId="c70d66d9-7267-4f59-8d9e-6268ec5bdaef" providerId="ADAL" clId="{4885B583-851A-446A-9ED6-58A30C26A02B}" dt="2019-03-13T14:03:00.650" v="5851" actId="14100"/>
          <ac:cxnSpMkLst>
            <pc:docMk/>
            <pc:sldMk cId="3180634212" sldId="283"/>
            <ac:cxnSpMk id="45" creationId="{E7825690-39F4-455E-BA73-48F908FCA477}"/>
          </ac:cxnSpMkLst>
        </pc:cxnChg>
        <pc:cxnChg chg="add mod">
          <ac:chgData name="Nick Thomas" userId="c70d66d9-7267-4f59-8d9e-6268ec5bdaef" providerId="ADAL" clId="{4885B583-851A-446A-9ED6-58A30C26A02B}" dt="2019-03-13T14:03:00.650" v="5851" actId="14100"/>
          <ac:cxnSpMkLst>
            <pc:docMk/>
            <pc:sldMk cId="3180634212" sldId="283"/>
            <ac:cxnSpMk id="46" creationId="{17758EEE-354E-498E-8EA6-0EE80E51E981}"/>
          </ac:cxnSpMkLst>
        </pc:cxnChg>
        <pc:cxnChg chg="add mod">
          <ac:chgData name="Nick Thomas" userId="c70d66d9-7267-4f59-8d9e-6268ec5bdaef" providerId="ADAL" clId="{4885B583-851A-446A-9ED6-58A30C26A02B}" dt="2019-03-13T14:03:27.214" v="5855" actId="1076"/>
          <ac:cxnSpMkLst>
            <pc:docMk/>
            <pc:sldMk cId="3180634212" sldId="283"/>
            <ac:cxnSpMk id="47" creationId="{7C08B42B-AA22-4F13-89ED-2C17FE0C8962}"/>
          </ac:cxnSpMkLst>
        </pc:cxnChg>
        <pc:cxnChg chg="add mod">
          <ac:chgData name="Nick Thomas" userId="c70d66d9-7267-4f59-8d9e-6268ec5bdaef" providerId="ADAL" clId="{4885B583-851A-446A-9ED6-58A30C26A02B}" dt="2019-03-13T14:03:30.279" v="5856" actId="1076"/>
          <ac:cxnSpMkLst>
            <pc:docMk/>
            <pc:sldMk cId="3180634212" sldId="283"/>
            <ac:cxnSpMk id="48" creationId="{914FBB7A-E043-4BB5-89E3-05CFA2D4A538}"/>
          </ac:cxnSpMkLst>
        </pc:cxnChg>
        <pc:cxnChg chg="add mod">
          <ac:chgData name="Nick Thomas" userId="c70d66d9-7267-4f59-8d9e-6268ec5bdaef" providerId="ADAL" clId="{4885B583-851A-446A-9ED6-58A30C26A02B}" dt="2019-03-13T14:03:54.400" v="5862" actId="1076"/>
          <ac:cxnSpMkLst>
            <pc:docMk/>
            <pc:sldMk cId="3180634212" sldId="283"/>
            <ac:cxnSpMk id="57" creationId="{5BA30D5E-6E9D-4B58-BEFF-6DE8457F69D8}"/>
          </ac:cxnSpMkLst>
        </pc:cxnChg>
      </pc:sldChg>
      <pc:sldChg chg="addSp delSp modSp add">
        <pc:chgData name="Nick Thomas" userId="c70d66d9-7267-4f59-8d9e-6268ec5bdaef" providerId="ADAL" clId="{4885B583-851A-446A-9ED6-58A30C26A02B}" dt="2019-03-13T14:04:50.300" v="5865" actId="20577"/>
        <pc:sldMkLst>
          <pc:docMk/>
          <pc:sldMk cId="3837463083" sldId="284"/>
        </pc:sldMkLst>
        <pc:spChg chg="mod">
          <ac:chgData name="Nick Thomas" userId="c70d66d9-7267-4f59-8d9e-6268ec5bdaef" providerId="ADAL" clId="{4885B583-851A-446A-9ED6-58A30C26A02B}" dt="2019-03-13T13:48:57.197" v="5323"/>
          <ac:spMkLst>
            <pc:docMk/>
            <pc:sldMk cId="3837463083" sldId="284"/>
            <ac:spMk id="2" creationId="{970478AE-A746-43A5-9B04-6266A66DD956}"/>
          </ac:spMkLst>
        </pc:spChg>
        <pc:spChg chg="del">
          <ac:chgData name="Nick Thomas" userId="c70d66d9-7267-4f59-8d9e-6268ec5bdaef" providerId="ADAL" clId="{4885B583-851A-446A-9ED6-58A30C26A02B}" dt="2019-03-13T13:49:00.449" v="5324" actId="478"/>
          <ac:spMkLst>
            <pc:docMk/>
            <pc:sldMk cId="3837463083" sldId="284"/>
            <ac:spMk id="3" creationId="{691D3FF4-0460-4F92-8ECE-A3B1E783B73C}"/>
          </ac:spMkLst>
        </pc:spChg>
        <pc:spChg chg="mod">
          <ac:chgData name="Nick Thomas" userId="c70d66d9-7267-4f59-8d9e-6268ec5bdaef" providerId="ADAL" clId="{4885B583-851A-446A-9ED6-58A30C26A02B}" dt="2019-03-13T13:54:53.034" v="5805" actId="207"/>
          <ac:spMkLst>
            <pc:docMk/>
            <pc:sldMk cId="3837463083" sldId="284"/>
            <ac:spMk id="4" creationId="{487E0339-1450-44F7-9C71-926D1AA7DC3F}"/>
          </ac:spMkLst>
        </pc:spChg>
        <pc:spChg chg="add mod">
          <ac:chgData name="Nick Thomas" userId="c70d66d9-7267-4f59-8d9e-6268ec5bdaef" providerId="ADAL" clId="{4885B583-851A-446A-9ED6-58A30C26A02B}" dt="2019-03-13T13:55:01.051" v="5806" actId="1076"/>
          <ac:spMkLst>
            <pc:docMk/>
            <pc:sldMk cId="3837463083" sldId="284"/>
            <ac:spMk id="5" creationId="{50A78A3A-D186-4EDE-B921-4D12ADE92768}"/>
          </ac:spMkLst>
        </pc:spChg>
        <pc:spChg chg="add del">
          <ac:chgData name="Nick Thomas" userId="c70d66d9-7267-4f59-8d9e-6268ec5bdaef" providerId="ADAL" clId="{4885B583-851A-446A-9ED6-58A30C26A02B}" dt="2019-03-13T13:49:31.863" v="5326" actId="478"/>
          <ac:spMkLst>
            <pc:docMk/>
            <pc:sldMk cId="3837463083" sldId="284"/>
            <ac:spMk id="6" creationId="{4327A7FA-CB0F-4155-AEA5-59A7ACA173AA}"/>
          </ac:spMkLst>
        </pc:spChg>
        <pc:spChg chg="add mod">
          <ac:chgData name="Nick Thomas" userId="c70d66d9-7267-4f59-8d9e-6268ec5bdaef" providerId="ADAL" clId="{4885B583-851A-446A-9ED6-58A30C26A02B}" dt="2019-03-13T14:04:50.300" v="5865" actId="20577"/>
          <ac:spMkLst>
            <pc:docMk/>
            <pc:sldMk cId="3837463083" sldId="284"/>
            <ac:spMk id="7" creationId="{3D4E58A0-F401-426E-8955-74E62FDDD7B8}"/>
          </ac:spMkLst>
        </pc:spChg>
        <pc:spChg chg="add mod">
          <ac:chgData name="Nick Thomas" userId="c70d66d9-7267-4f59-8d9e-6268ec5bdaef" providerId="ADAL" clId="{4885B583-851A-446A-9ED6-58A30C26A02B}" dt="2019-03-13T13:55:01.051" v="5806" actId="1076"/>
          <ac:spMkLst>
            <pc:docMk/>
            <pc:sldMk cId="3837463083" sldId="284"/>
            <ac:spMk id="8" creationId="{5F8BD76C-48CF-4B26-A40A-84658AC55B8D}"/>
          </ac:spMkLst>
        </pc:spChg>
        <pc:picChg chg="add mod">
          <ac:chgData name="Nick Thomas" userId="c70d66d9-7267-4f59-8d9e-6268ec5bdaef" providerId="ADAL" clId="{4885B583-851A-446A-9ED6-58A30C26A02B}" dt="2019-03-13T13:57:08.582" v="5810" actId="1076"/>
          <ac:picMkLst>
            <pc:docMk/>
            <pc:sldMk cId="3837463083" sldId="284"/>
            <ac:picMk id="13314" creationId="{200E420D-B50D-4413-98F9-437B414C1BA0}"/>
          </ac:picMkLst>
        </pc:picChg>
      </pc:sldChg>
      <pc:sldChg chg="addSp delSp modSp add mod setBg">
        <pc:chgData name="Nick Thomas" userId="c70d66d9-7267-4f59-8d9e-6268ec5bdaef" providerId="ADAL" clId="{4885B583-851A-446A-9ED6-58A30C26A02B}" dt="2019-03-13T14:30:14.776" v="6132" actId="313"/>
        <pc:sldMkLst>
          <pc:docMk/>
          <pc:sldMk cId="2488067221" sldId="285"/>
        </pc:sldMkLst>
        <pc:spChg chg="mod">
          <ac:chgData name="Nick Thomas" userId="c70d66d9-7267-4f59-8d9e-6268ec5bdaef" providerId="ADAL" clId="{4885B583-851A-446A-9ED6-58A30C26A02B}" dt="2019-03-13T14:17:34.300" v="5901" actId="26606"/>
          <ac:spMkLst>
            <pc:docMk/>
            <pc:sldMk cId="2488067221" sldId="285"/>
            <ac:spMk id="2" creationId="{FC99B110-2B3D-408D-9A55-CBDE7F2D0B47}"/>
          </ac:spMkLst>
        </pc:spChg>
        <pc:spChg chg="del">
          <ac:chgData name="Nick Thomas" userId="c70d66d9-7267-4f59-8d9e-6268ec5bdaef" providerId="ADAL" clId="{4885B583-851A-446A-9ED6-58A30C26A02B}" dt="2019-03-13T14:16:27.658" v="5894" actId="478"/>
          <ac:spMkLst>
            <pc:docMk/>
            <pc:sldMk cId="2488067221" sldId="285"/>
            <ac:spMk id="3" creationId="{AC8D1585-5DE9-4923-91D4-E9DC805A947D}"/>
          </ac:spMkLst>
        </pc:spChg>
        <pc:spChg chg="mod ord">
          <ac:chgData name="Nick Thomas" userId="c70d66d9-7267-4f59-8d9e-6268ec5bdaef" providerId="ADAL" clId="{4885B583-851A-446A-9ED6-58A30C26A02B}" dt="2019-03-13T14:30:14.776" v="6132" actId="313"/>
          <ac:spMkLst>
            <pc:docMk/>
            <pc:sldMk cId="2488067221" sldId="285"/>
            <ac:spMk id="4" creationId="{4385DFE4-D0F4-4294-A4C7-D0670C921569}"/>
          </ac:spMkLst>
        </pc:spChg>
        <pc:spChg chg="add">
          <ac:chgData name="Nick Thomas" userId="c70d66d9-7267-4f59-8d9e-6268ec5bdaef" providerId="ADAL" clId="{4885B583-851A-446A-9ED6-58A30C26A02B}" dt="2019-03-13T14:17:34.300" v="5901" actId="26606"/>
          <ac:spMkLst>
            <pc:docMk/>
            <pc:sldMk cId="2488067221" sldId="285"/>
            <ac:spMk id="80" creationId="{79092282-2AFC-4A5D-BA0F-C2C194122E4B}"/>
          </ac:spMkLst>
        </pc:spChg>
        <pc:spChg chg="add">
          <ac:chgData name="Nick Thomas" userId="c70d66d9-7267-4f59-8d9e-6268ec5bdaef" providerId="ADAL" clId="{4885B583-851A-446A-9ED6-58A30C26A02B}" dt="2019-03-13T14:17:34.300" v="5901" actId="26606"/>
          <ac:spMkLst>
            <pc:docMk/>
            <pc:sldMk cId="2488067221" sldId="285"/>
            <ac:spMk id="82" creationId="{9CC80F9B-59F5-442E-9361-F959ECF9A1F4}"/>
          </ac:spMkLst>
        </pc:spChg>
        <pc:spChg chg="add">
          <ac:chgData name="Nick Thomas" userId="c70d66d9-7267-4f59-8d9e-6268ec5bdaef" providerId="ADAL" clId="{4885B583-851A-446A-9ED6-58A30C26A02B}" dt="2019-03-13T14:17:34.300" v="5901" actId="26606"/>
          <ac:spMkLst>
            <pc:docMk/>
            <pc:sldMk cId="2488067221" sldId="285"/>
            <ac:spMk id="84" creationId="{46DADFB3-630E-41C0-895B-B55F713730C7}"/>
          </ac:spMkLst>
        </pc:spChg>
        <pc:spChg chg="add">
          <ac:chgData name="Nick Thomas" userId="c70d66d9-7267-4f59-8d9e-6268ec5bdaef" providerId="ADAL" clId="{4885B583-851A-446A-9ED6-58A30C26A02B}" dt="2019-03-13T14:17:34.300" v="5901" actId="26606"/>
          <ac:spMkLst>
            <pc:docMk/>
            <pc:sldMk cId="2488067221" sldId="285"/>
            <ac:spMk id="86" creationId="{7BF94477-BDFD-472E-8891-D84F1953E6FB}"/>
          </ac:spMkLst>
        </pc:spChg>
        <pc:spChg chg="add">
          <ac:chgData name="Nick Thomas" userId="c70d66d9-7267-4f59-8d9e-6268ec5bdaef" providerId="ADAL" clId="{4885B583-851A-446A-9ED6-58A30C26A02B}" dt="2019-03-13T14:17:34.300" v="5901" actId="26606"/>
          <ac:spMkLst>
            <pc:docMk/>
            <pc:sldMk cId="2488067221" sldId="285"/>
            <ac:spMk id="88" creationId="{E843BA35-4A42-4EDC-BC92-43E4C558535A}"/>
          </ac:spMkLst>
        </pc:spChg>
        <pc:grpChg chg="add">
          <ac:chgData name="Nick Thomas" userId="c70d66d9-7267-4f59-8d9e-6268ec5bdaef" providerId="ADAL" clId="{4885B583-851A-446A-9ED6-58A30C26A02B}" dt="2019-03-13T14:17:34.300" v="5901" actId="26606"/>
          <ac:grpSpMkLst>
            <pc:docMk/>
            <pc:sldMk cId="2488067221" sldId="285"/>
            <ac:grpSpMk id="73" creationId="{E9F8AD66-CC09-4C8D-94EE-932C3785BDFB}"/>
          </ac:grpSpMkLst>
        </pc:grpChg>
        <pc:grpChg chg="add">
          <ac:chgData name="Nick Thomas" userId="c70d66d9-7267-4f59-8d9e-6268ec5bdaef" providerId="ADAL" clId="{4885B583-851A-446A-9ED6-58A30C26A02B}" dt="2019-03-13T14:17:34.300" v="5901" actId="26606"/>
          <ac:grpSpMkLst>
            <pc:docMk/>
            <pc:sldMk cId="2488067221" sldId="285"/>
            <ac:grpSpMk id="90" creationId="{B0B24607-03C0-4C93-9A94-AA6E5D7516AA}"/>
          </ac:grpSpMkLst>
        </pc:grpChg>
        <pc:picChg chg="add mod ord">
          <ac:chgData name="Nick Thomas" userId="c70d66d9-7267-4f59-8d9e-6268ec5bdaef" providerId="ADAL" clId="{4885B583-851A-446A-9ED6-58A30C26A02B}" dt="2019-03-13T14:17:34.300" v="5901" actId="26606"/>
          <ac:picMkLst>
            <pc:docMk/>
            <pc:sldMk cId="2488067221" sldId="285"/>
            <ac:picMk id="14338" creationId="{C5D10960-CB9B-4573-9921-B4E589CA10C8}"/>
          </ac:picMkLst>
        </pc:picChg>
        <pc:picChg chg="add mod">
          <ac:chgData name="Nick Thomas" userId="c70d66d9-7267-4f59-8d9e-6268ec5bdaef" providerId="ADAL" clId="{4885B583-851A-446A-9ED6-58A30C26A02B}" dt="2019-03-13T14:17:34.300" v="5901" actId="26606"/>
          <ac:picMkLst>
            <pc:docMk/>
            <pc:sldMk cId="2488067221" sldId="285"/>
            <ac:picMk id="14340" creationId="{B5541408-5BDF-4702-9D9B-52A6CE3DA7AE}"/>
          </ac:picMkLst>
        </pc:picChg>
      </pc:sldChg>
      <pc:sldChg chg="modSp add">
        <pc:chgData name="Nick Thomas" userId="c70d66d9-7267-4f59-8d9e-6268ec5bdaef" providerId="ADAL" clId="{4885B583-851A-446A-9ED6-58A30C26A02B}" dt="2019-03-13T15:24:28.409" v="6335" actId="20577"/>
        <pc:sldMkLst>
          <pc:docMk/>
          <pc:sldMk cId="2968776865" sldId="286"/>
        </pc:sldMkLst>
        <pc:spChg chg="mod">
          <ac:chgData name="Nick Thomas" userId="c70d66d9-7267-4f59-8d9e-6268ec5bdaef" providerId="ADAL" clId="{4885B583-851A-446A-9ED6-58A30C26A02B}" dt="2019-03-13T15:22:32.467" v="6145" actId="20577"/>
          <ac:spMkLst>
            <pc:docMk/>
            <pc:sldMk cId="2968776865" sldId="286"/>
            <ac:spMk id="2" creationId="{0EC2C5BB-B923-42BE-BCC0-3DAA57E7C426}"/>
          </ac:spMkLst>
        </pc:spChg>
        <pc:spChg chg="mod">
          <ac:chgData name="Nick Thomas" userId="c70d66d9-7267-4f59-8d9e-6268ec5bdaef" providerId="ADAL" clId="{4885B583-851A-446A-9ED6-58A30C26A02B}" dt="2019-03-13T15:24:28.409" v="6335" actId="20577"/>
          <ac:spMkLst>
            <pc:docMk/>
            <pc:sldMk cId="2968776865" sldId="286"/>
            <ac:spMk id="3" creationId="{E49414BA-E9D9-44C6-ADEE-6A7A0D16D650}"/>
          </ac:spMkLst>
        </pc:spChg>
      </pc:sldChg>
      <pc:sldChg chg="modSp add">
        <pc:chgData name="Nick Thomas" userId="c70d66d9-7267-4f59-8d9e-6268ec5bdaef" providerId="ADAL" clId="{4885B583-851A-446A-9ED6-58A30C26A02B}" dt="2019-03-13T15:24:48.605" v="6348" actId="20577"/>
        <pc:sldMkLst>
          <pc:docMk/>
          <pc:sldMk cId="3127622112" sldId="287"/>
        </pc:sldMkLst>
        <pc:spChg chg="mod">
          <ac:chgData name="Nick Thomas" userId="c70d66d9-7267-4f59-8d9e-6268ec5bdaef" providerId="ADAL" clId="{4885B583-851A-446A-9ED6-58A30C26A02B}" dt="2019-03-13T15:24:48.605" v="6348" actId="20577"/>
          <ac:spMkLst>
            <pc:docMk/>
            <pc:sldMk cId="3127622112" sldId="287"/>
            <ac:spMk id="2" creationId="{9A7C5A5D-810A-4A0A-BBEE-4E866CE9BCBE}"/>
          </ac:spMkLst>
        </pc:spChg>
      </pc:sldChg>
      <pc:sldChg chg="addSp delSp modSp add del">
        <pc:chgData name="Nick Thomas" userId="c70d66d9-7267-4f59-8d9e-6268ec5bdaef" providerId="ADAL" clId="{4885B583-851A-446A-9ED6-58A30C26A02B}" dt="2019-03-15T12:29:42.618" v="6542" actId="2696"/>
        <pc:sldMkLst>
          <pc:docMk/>
          <pc:sldMk cId="3907338931" sldId="288"/>
        </pc:sldMkLst>
        <pc:spChg chg="mod">
          <ac:chgData name="Nick Thomas" userId="c70d66d9-7267-4f59-8d9e-6268ec5bdaef" providerId="ADAL" clId="{4885B583-851A-446A-9ED6-58A30C26A02B}" dt="2019-03-15T12:23:34.747" v="6370" actId="20577"/>
          <ac:spMkLst>
            <pc:docMk/>
            <pc:sldMk cId="3907338931" sldId="288"/>
            <ac:spMk id="2" creationId="{BC295DF3-FF0E-4BFD-A671-79B5D17A22C0}"/>
          </ac:spMkLst>
        </pc:spChg>
        <pc:spChg chg="del">
          <ac:chgData name="Nick Thomas" userId="c70d66d9-7267-4f59-8d9e-6268ec5bdaef" providerId="ADAL" clId="{4885B583-851A-446A-9ED6-58A30C26A02B}" dt="2019-03-15T12:24:22.775" v="6380" actId="478"/>
          <ac:spMkLst>
            <pc:docMk/>
            <pc:sldMk cId="3907338931" sldId="288"/>
            <ac:spMk id="3" creationId="{193BC40C-D9E6-4413-BA7B-C83E06937804}"/>
          </ac:spMkLst>
        </pc:spChg>
        <pc:spChg chg="mod">
          <ac:chgData name="Nick Thomas" userId="c70d66d9-7267-4f59-8d9e-6268ec5bdaef" providerId="ADAL" clId="{4885B583-851A-446A-9ED6-58A30C26A02B}" dt="2019-03-15T12:24:19.262" v="6379" actId="20577"/>
          <ac:spMkLst>
            <pc:docMk/>
            <pc:sldMk cId="3907338931" sldId="288"/>
            <ac:spMk id="4" creationId="{F73A4295-3C7C-42F9-ABA1-CF684EDCF583}"/>
          </ac:spMkLst>
        </pc:spChg>
        <pc:picChg chg="add mod">
          <ac:chgData name="Nick Thomas" userId="c70d66d9-7267-4f59-8d9e-6268ec5bdaef" providerId="ADAL" clId="{4885B583-851A-446A-9ED6-58A30C26A02B}" dt="2019-03-15T12:24:10.960" v="6372" actId="1076"/>
          <ac:picMkLst>
            <pc:docMk/>
            <pc:sldMk cId="3907338931" sldId="288"/>
            <ac:picMk id="1026" creationId="{0FF55BD8-3F29-4C31-861B-DA43F8E9159E}"/>
          </ac:picMkLst>
        </pc:picChg>
      </pc:sldChg>
      <pc:sldChg chg="modSp add del">
        <pc:chgData name="Nick Thomas" userId="c70d66d9-7267-4f59-8d9e-6268ec5bdaef" providerId="ADAL" clId="{4885B583-851A-446A-9ED6-58A30C26A02B}" dt="2019-03-15T12:29:42.616" v="6541" actId="2696"/>
        <pc:sldMkLst>
          <pc:docMk/>
          <pc:sldMk cId="2496548095" sldId="289"/>
        </pc:sldMkLst>
        <pc:spChg chg="mod">
          <ac:chgData name="Nick Thomas" userId="c70d66d9-7267-4f59-8d9e-6268ec5bdaef" providerId="ADAL" clId="{4885B583-851A-446A-9ED6-58A30C26A02B}" dt="2019-03-15T12:24:36.895" v="6392" actId="313"/>
          <ac:spMkLst>
            <pc:docMk/>
            <pc:sldMk cId="2496548095" sldId="289"/>
            <ac:spMk id="2" creationId="{74375A8B-DB67-492F-A345-AE5EF7FAA1C7}"/>
          </ac:spMkLst>
        </pc:spChg>
        <pc:spChg chg="mod">
          <ac:chgData name="Nick Thomas" userId="c70d66d9-7267-4f59-8d9e-6268ec5bdaef" providerId="ADAL" clId="{4885B583-851A-446A-9ED6-58A30C26A02B}" dt="2019-03-15T12:26:53.447" v="6540" actId="20577"/>
          <ac:spMkLst>
            <pc:docMk/>
            <pc:sldMk cId="2496548095" sldId="289"/>
            <ac:spMk id="3" creationId="{388E9760-BAED-42A6-8F07-CEFDD29139A5}"/>
          </ac:spMkLst>
        </pc:spChg>
      </pc:sldChg>
    </pc:docChg>
  </pc:docChgLst>
  <pc:docChgLst>
    <pc:chgData name="Nick" userId="c70d66d9-7267-4f59-8d9e-6268ec5bdaef" providerId="ADAL" clId="{A1DA2CA7-9577-4B18-B7F7-22781E8B6996}"/>
    <pc:docChg chg="undo custSel mod addSld modSld">
      <pc:chgData name="Nick" userId="c70d66d9-7267-4f59-8d9e-6268ec5bdaef" providerId="ADAL" clId="{A1DA2CA7-9577-4B18-B7F7-22781E8B6996}" dt="2020-03-20T16:43:08.351" v="117"/>
      <pc:docMkLst>
        <pc:docMk/>
      </pc:docMkLst>
      <pc:sldChg chg="addSp delSp modSp modTransition delAnim modAnim">
        <pc:chgData name="Nick" userId="c70d66d9-7267-4f59-8d9e-6268ec5bdaef" providerId="ADAL" clId="{A1DA2CA7-9577-4B18-B7F7-22781E8B6996}" dt="2020-03-20T15:44:28.871" v="84"/>
        <pc:sldMkLst>
          <pc:docMk/>
          <pc:sldMk cId="342430098" sldId="256"/>
        </pc:sldMkLst>
        <pc:grpChg chg="del mod">
          <ac:chgData name="Nick" userId="c70d66d9-7267-4f59-8d9e-6268ec5bdaef" providerId="ADAL" clId="{A1DA2CA7-9577-4B18-B7F7-22781E8B6996}" dt="2020-03-20T15:24:01.726" v="76" actId="478"/>
          <ac:grpSpMkLst>
            <pc:docMk/>
            <pc:sldMk cId="342430098" sldId="256"/>
            <ac:grpSpMk id="11" creationId="{BD94BA21-F283-4CFE-A67D-CAC1E8E58160}"/>
          </ac:grpSpMkLst>
        </pc:grpChg>
        <pc:picChg chg="add del mod">
          <ac:chgData name="Nick" userId="c70d66d9-7267-4f59-8d9e-6268ec5bdaef" providerId="ADAL" clId="{A1DA2CA7-9577-4B18-B7F7-22781E8B6996}" dt="2020-03-20T13:54:04.461" v="66"/>
          <ac:picMkLst>
            <pc:docMk/>
            <pc:sldMk cId="342430098" sldId="256"/>
            <ac:picMk id="4" creationId="{18A28957-DF50-44D7-89E4-1361513409AB}"/>
          </ac:picMkLst>
        </pc:picChg>
        <pc:picChg chg="add del mod">
          <ac:chgData name="Nick" userId="c70d66d9-7267-4f59-8d9e-6268ec5bdaef" providerId="ADAL" clId="{A1DA2CA7-9577-4B18-B7F7-22781E8B6996}" dt="2020-03-20T13:55:38.693" v="68"/>
          <ac:picMkLst>
            <pc:docMk/>
            <pc:sldMk cId="342430098" sldId="256"/>
            <ac:picMk id="5" creationId="{41E68789-8892-4998-820B-531C199DD28F}"/>
          </ac:picMkLst>
        </pc:picChg>
        <pc:picChg chg="add del mod">
          <ac:chgData name="Nick" userId="c70d66d9-7267-4f59-8d9e-6268ec5bdaef" providerId="ADAL" clId="{A1DA2CA7-9577-4B18-B7F7-22781E8B6996}" dt="2020-03-20T15:23:58.062" v="75" actId="478"/>
          <ac:picMkLst>
            <pc:docMk/>
            <pc:sldMk cId="342430098" sldId="256"/>
            <ac:picMk id="7" creationId="{E3CA0296-6E3A-4E3D-ADD7-32581D551FA1}"/>
          </ac:picMkLst>
        </pc:picChg>
        <pc:picChg chg="add del mod">
          <ac:chgData name="Nick" userId="c70d66d9-7267-4f59-8d9e-6268ec5bdaef" providerId="ADAL" clId="{A1DA2CA7-9577-4B18-B7F7-22781E8B6996}" dt="2020-03-20T15:26:05.095" v="79"/>
          <ac:picMkLst>
            <pc:docMk/>
            <pc:sldMk cId="342430098" sldId="256"/>
            <ac:picMk id="12" creationId="{49AACC97-F56B-47AF-8D65-32B8E2C70FA8}"/>
          </ac:picMkLst>
        </pc:picChg>
        <pc:picChg chg="add del mod">
          <ac:chgData name="Nick" userId="c70d66d9-7267-4f59-8d9e-6268ec5bdaef" providerId="ADAL" clId="{A1DA2CA7-9577-4B18-B7F7-22781E8B6996}" dt="2020-03-20T15:38:50.020" v="81"/>
          <ac:picMkLst>
            <pc:docMk/>
            <pc:sldMk cId="342430098" sldId="256"/>
            <ac:picMk id="13" creationId="{78911A71-5F24-4CA1-A39D-495E3F0D20BE}"/>
          </ac:picMkLst>
        </pc:picChg>
        <pc:picChg chg="add del mod">
          <ac:chgData name="Nick" userId="c70d66d9-7267-4f59-8d9e-6268ec5bdaef" providerId="ADAL" clId="{A1DA2CA7-9577-4B18-B7F7-22781E8B6996}" dt="2020-03-20T15:40:12.962" v="83"/>
          <ac:picMkLst>
            <pc:docMk/>
            <pc:sldMk cId="342430098" sldId="256"/>
            <ac:picMk id="14" creationId="{BF74535A-1DD1-4D38-8DAB-48E59D0475B2}"/>
          </ac:picMkLst>
        </pc:picChg>
        <pc:picChg chg="add mod">
          <ac:chgData name="Nick" userId="c70d66d9-7267-4f59-8d9e-6268ec5bdaef" providerId="ADAL" clId="{A1DA2CA7-9577-4B18-B7F7-22781E8B6996}" dt="2020-03-20T15:44:28.871" v="84"/>
          <ac:picMkLst>
            <pc:docMk/>
            <pc:sldMk cId="342430098" sldId="256"/>
            <ac:picMk id="15" creationId="{918D5AE8-0087-4644-B997-C4CDAD7FCDE0}"/>
          </ac:picMkLst>
        </pc:picChg>
        <pc:inkChg chg="add">
          <ac:chgData name="Nick" userId="c70d66d9-7267-4f59-8d9e-6268ec5bdaef" providerId="ADAL" clId="{A1DA2CA7-9577-4B18-B7F7-22781E8B6996}" dt="2020-03-20T15:22:09.883" v="69" actId="9405"/>
          <ac:inkMkLst>
            <pc:docMk/>
            <pc:sldMk cId="342430098" sldId="256"/>
            <ac:inkMk id="6" creationId="{F9452348-B2EB-435F-A176-42D7BCE6A44E}"/>
          </ac:inkMkLst>
        </pc:inkChg>
        <pc:inkChg chg="add mod">
          <ac:chgData name="Nick" userId="c70d66d9-7267-4f59-8d9e-6268ec5bdaef" providerId="ADAL" clId="{A1DA2CA7-9577-4B18-B7F7-22781E8B6996}" dt="2020-03-20T15:23:46.407" v="74"/>
          <ac:inkMkLst>
            <pc:docMk/>
            <pc:sldMk cId="342430098" sldId="256"/>
            <ac:inkMk id="8" creationId="{9D214A94-CE37-4D58-A49D-3B3EB8BB9C84}"/>
          </ac:inkMkLst>
        </pc:inkChg>
        <pc:inkChg chg="add del">
          <ac:chgData name="Nick" userId="c70d66d9-7267-4f59-8d9e-6268ec5bdaef" providerId="ADAL" clId="{A1DA2CA7-9577-4B18-B7F7-22781E8B6996}" dt="2020-03-20T15:24:01.726" v="76" actId="478"/>
          <ac:inkMkLst>
            <pc:docMk/>
            <pc:sldMk cId="342430098" sldId="256"/>
            <ac:inkMk id="9" creationId="{B7926898-6747-435A-A309-149E47798E10}"/>
          </ac:inkMkLst>
        </pc:inkChg>
        <pc:inkChg chg="add mod">
          <ac:chgData name="Nick" userId="c70d66d9-7267-4f59-8d9e-6268ec5bdaef" providerId="ADAL" clId="{A1DA2CA7-9577-4B18-B7F7-22781E8B6996}" dt="2020-03-20T15:23:46.407" v="74"/>
          <ac:inkMkLst>
            <pc:docMk/>
            <pc:sldMk cId="342430098" sldId="256"/>
            <ac:inkMk id="10" creationId="{4146F920-E519-43A6-9E82-AF22B8C18E79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27:18.023" v="112"/>
        <pc:sldMkLst>
          <pc:docMk/>
          <pc:sldMk cId="396347996" sldId="257"/>
        </pc:sldMkLst>
        <pc:picChg chg="add mod">
          <ac:chgData name="Nick" userId="c70d66d9-7267-4f59-8d9e-6268ec5bdaef" providerId="ADAL" clId="{A1DA2CA7-9577-4B18-B7F7-22781E8B6996}" dt="2020-03-20T16:27:18.023" v="112"/>
          <ac:picMkLst>
            <pc:docMk/>
            <pc:sldMk cId="396347996" sldId="257"/>
            <ac:picMk id="3" creationId="{CA4A591E-8C77-4229-9E4F-60D044FE78D6}"/>
          </ac:picMkLst>
        </pc:picChg>
      </pc:sldChg>
      <pc:sldChg chg="addSp modSp modTransition">
        <pc:chgData name="Nick" userId="c70d66d9-7267-4f59-8d9e-6268ec5bdaef" providerId="ADAL" clId="{A1DA2CA7-9577-4B18-B7F7-22781E8B6996}" dt="2020-03-20T16:27:18.023" v="112"/>
        <pc:sldMkLst>
          <pc:docMk/>
          <pc:sldMk cId="1357140643" sldId="258"/>
        </pc:sldMkLst>
        <pc:picChg chg="add mod">
          <ac:chgData name="Nick" userId="c70d66d9-7267-4f59-8d9e-6268ec5bdaef" providerId="ADAL" clId="{A1DA2CA7-9577-4B18-B7F7-22781E8B6996}" dt="2020-03-20T16:27:18.023" v="112"/>
          <ac:picMkLst>
            <pc:docMk/>
            <pc:sldMk cId="1357140643" sldId="258"/>
            <ac:picMk id="8" creationId="{E24BE2D8-DB38-424D-AAD8-2FB215BBD6E8}"/>
          </ac:picMkLst>
        </pc:picChg>
        <pc:inkChg chg="add">
          <ac:chgData name="Nick" userId="c70d66d9-7267-4f59-8d9e-6268ec5bdaef" providerId="ADAL" clId="{A1DA2CA7-9577-4B18-B7F7-22781E8B6996}" dt="2020-03-20T16:27:18.023" v="112"/>
          <ac:inkMkLst>
            <pc:docMk/>
            <pc:sldMk cId="1357140643" sldId="258"/>
            <ac:inkMk id="3" creationId="{80EF9FAD-0739-4270-8346-65A4EAADA102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33:24.282" v="114"/>
        <pc:sldMkLst>
          <pc:docMk/>
          <pc:sldMk cId="2435635234" sldId="259"/>
        </pc:sldMkLst>
        <pc:picChg chg="add mod">
          <ac:chgData name="Nick" userId="c70d66d9-7267-4f59-8d9e-6268ec5bdaef" providerId="ADAL" clId="{A1DA2CA7-9577-4B18-B7F7-22781E8B6996}" dt="2020-03-20T16:33:24.282" v="114"/>
          <ac:picMkLst>
            <pc:docMk/>
            <pc:sldMk cId="2435635234" sldId="259"/>
            <ac:picMk id="8" creationId="{B1673BFD-F569-43BB-B5CF-40CDAE807AC9}"/>
          </ac:picMkLst>
        </pc:picChg>
        <pc:inkChg chg="add">
          <ac:chgData name="Nick" userId="c70d66d9-7267-4f59-8d9e-6268ec5bdaef" providerId="ADAL" clId="{A1DA2CA7-9577-4B18-B7F7-22781E8B6996}" dt="2020-03-20T16:33:24.282" v="114"/>
          <ac:inkMkLst>
            <pc:docMk/>
            <pc:sldMk cId="2435635234" sldId="259"/>
            <ac:inkMk id="3" creationId="{4E8E0662-EE3A-4688-9586-96AE221EC13E}"/>
          </ac:inkMkLst>
        </pc:inkChg>
      </pc:sldChg>
      <pc:sldChg chg="addSp modSp modTransition">
        <pc:chgData name="Nick" userId="c70d66d9-7267-4f59-8d9e-6268ec5bdaef" providerId="ADAL" clId="{A1DA2CA7-9577-4B18-B7F7-22781E8B6996}" dt="2020-03-20T15:59:51.544" v="97"/>
        <pc:sldMkLst>
          <pc:docMk/>
          <pc:sldMk cId="789949266" sldId="260"/>
        </pc:sldMkLst>
        <pc:picChg chg="add mod">
          <ac:chgData name="Nick" userId="c70d66d9-7267-4f59-8d9e-6268ec5bdaef" providerId="ADAL" clId="{A1DA2CA7-9577-4B18-B7F7-22781E8B6996}" dt="2020-03-20T15:59:51.544" v="97"/>
          <ac:picMkLst>
            <pc:docMk/>
            <pc:sldMk cId="789949266" sldId="260"/>
            <ac:picMk id="5" creationId="{F6EB76C0-FF63-4607-8E47-04ABBC024CB1}"/>
          </ac:picMkLst>
        </pc:picChg>
        <pc:inkChg chg="add">
          <ac:chgData name="Nick" userId="c70d66d9-7267-4f59-8d9e-6268ec5bdaef" providerId="ADAL" clId="{A1DA2CA7-9577-4B18-B7F7-22781E8B6996}" dt="2020-03-20T15:59:51.544" v="97"/>
          <ac:inkMkLst>
            <pc:docMk/>
            <pc:sldMk cId="789949266" sldId="260"/>
            <ac:inkMk id="3" creationId="{71AC83F7-2EDF-4C9E-94E2-E1EA999540C6}"/>
          </ac:inkMkLst>
        </pc:inkChg>
      </pc:sldChg>
      <pc:sldChg chg="addSp delSp modSp modTransition modAnim">
        <pc:chgData name="Nick" userId="c70d66d9-7267-4f59-8d9e-6268ec5bdaef" providerId="ADAL" clId="{A1DA2CA7-9577-4B18-B7F7-22781E8B6996}" dt="2020-03-20T15:58:55.191" v="96"/>
        <pc:sldMkLst>
          <pc:docMk/>
          <pc:sldMk cId="863555892" sldId="261"/>
        </pc:sldMkLst>
        <pc:picChg chg="add del mod">
          <ac:chgData name="Nick" userId="c70d66d9-7267-4f59-8d9e-6268ec5bdaef" providerId="ADAL" clId="{A1DA2CA7-9577-4B18-B7F7-22781E8B6996}" dt="2020-03-20T15:52:52.407" v="91"/>
          <ac:picMkLst>
            <pc:docMk/>
            <pc:sldMk cId="863555892" sldId="261"/>
            <ac:picMk id="5" creationId="{B0DD4BF3-17F1-4CFD-91FB-AB12CF42541D}"/>
          </ac:picMkLst>
        </pc:picChg>
        <pc:picChg chg="add del mod">
          <ac:chgData name="Nick" userId="c70d66d9-7267-4f59-8d9e-6268ec5bdaef" providerId="ADAL" clId="{A1DA2CA7-9577-4B18-B7F7-22781E8B6996}" dt="2020-03-20T15:53:53.745" v="93"/>
          <ac:picMkLst>
            <pc:docMk/>
            <pc:sldMk cId="863555892" sldId="261"/>
            <ac:picMk id="8" creationId="{234D63C6-05F0-4D1B-8C4A-D4283925AA4B}"/>
          </ac:picMkLst>
        </pc:picChg>
        <pc:picChg chg="add del mod">
          <ac:chgData name="Nick" userId="c70d66d9-7267-4f59-8d9e-6268ec5bdaef" providerId="ADAL" clId="{A1DA2CA7-9577-4B18-B7F7-22781E8B6996}" dt="2020-03-20T15:55:42.926" v="95"/>
          <ac:picMkLst>
            <pc:docMk/>
            <pc:sldMk cId="863555892" sldId="261"/>
            <ac:picMk id="10" creationId="{18443AB0-DF33-4DC9-9BA9-88CBA757E1A6}"/>
          </ac:picMkLst>
        </pc:picChg>
        <pc:picChg chg="add mod">
          <ac:chgData name="Nick" userId="c70d66d9-7267-4f59-8d9e-6268ec5bdaef" providerId="ADAL" clId="{A1DA2CA7-9577-4B18-B7F7-22781E8B6996}" dt="2020-03-20T15:58:55.191" v="96"/>
          <ac:picMkLst>
            <pc:docMk/>
            <pc:sldMk cId="863555892" sldId="261"/>
            <ac:picMk id="12" creationId="{4A731B54-D541-42CB-A716-200958AD0722}"/>
          </ac:picMkLst>
        </pc:picChg>
        <pc:inkChg chg="add del">
          <ac:chgData name="Nick" userId="c70d66d9-7267-4f59-8d9e-6268ec5bdaef" providerId="ADAL" clId="{A1DA2CA7-9577-4B18-B7F7-22781E8B6996}" dt="2020-03-20T15:52:52.407" v="91"/>
          <ac:inkMkLst>
            <pc:docMk/>
            <pc:sldMk cId="863555892" sldId="261"/>
            <ac:inkMk id="3" creationId="{FF70D3E6-D2E4-41B6-8E31-DBCFC093760E}"/>
          </ac:inkMkLst>
        </pc:inkChg>
        <pc:inkChg chg="add del">
          <ac:chgData name="Nick" userId="c70d66d9-7267-4f59-8d9e-6268ec5bdaef" providerId="ADAL" clId="{A1DA2CA7-9577-4B18-B7F7-22781E8B6996}" dt="2020-03-20T15:53:53.745" v="93"/>
          <ac:inkMkLst>
            <pc:docMk/>
            <pc:sldMk cId="863555892" sldId="261"/>
            <ac:inkMk id="7" creationId="{1A0A0DFF-2461-41A0-B4CE-087D5ABC3F94}"/>
          </ac:inkMkLst>
        </pc:inkChg>
        <pc:inkChg chg="add del">
          <ac:chgData name="Nick" userId="c70d66d9-7267-4f59-8d9e-6268ec5bdaef" providerId="ADAL" clId="{A1DA2CA7-9577-4B18-B7F7-22781E8B6996}" dt="2020-03-20T15:55:42.926" v="95"/>
          <ac:inkMkLst>
            <pc:docMk/>
            <pc:sldMk cId="863555892" sldId="261"/>
            <ac:inkMk id="9" creationId="{A559DD3E-24AF-4DCF-95ED-C2130E8E2E1C}"/>
          </ac:inkMkLst>
        </pc:inkChg>
        <pc:inkChg chg="add">
          <ac:chgData name="Nick" userId="c70d66d9-7267-4f59-8d9e-6268ec5bdaef" providerId="ADAL" clId="{A1DA2CA7-9577-4B18-B7F7-22781E8B6996}" dt="2020-03-20T15:58:55.191" v="96"/>
          <ac:inkMkLst>
            <pc:docMk/>
            <pc:sldMk cId="863555892" sldId="261"/>
            <ac:inkMk id="11" creationId="{8C026006-668B-4E12-BF17-A8B417A5D069}"/>
          </ac:inkMkLst>
        </pc:inkChg>
      </pc:sldChg>
      <pc:sldChg chg="addSp delSp modSp modTransition modAnim">
        <pc:chgData name="Nick" userId="c70d66d9-7267-4f59-8d9e-6268ec5bdaef" providerId="ADAL" clId="{A1DA2CA7-9577-4B18-B7F7-22781E8B6996}" dt="2020-03-20T16:06:13.555" v="102"/>
        <pc:sldMkLst>
          <pc:docMk/>
          <pc:sldMk cId="1926122538" sldId="262"/>
        </pc:sldMkLst>
        <pc:picChg chg="add del mod">
          <ac:chgData name="Nick" userId="c70d66d9-7267-4f59-8d9e-6268ec5bdaef" providerId="ADAL" clId="{A1DA2CA7-9577-4B18-B7F7-22781E8B6996}" dt="2020-03-20T16:00:38.347" v="99"/>
          <ac:picMkLst>
            <pc:docMk/>
            <pc:sldMk cId="1926122538" sldId="262"/>
            <ac:picMk id="3" creationId="{9277414A-F005-48F3-8B21-F3EE231D2463}"/>
          </ac:picMkLst>
        </pc:picChg>
        <pc:picChg chg="add del mod">
          <ac:chgData name="Nick" userId="c70d66d9-7267-4f59-8d9e-6268ec5bdaef" providerId="ADAL" clId="{A1DA2CA7-9577-4B18-B7F7-22781E8B6996}" dt="2020-03-20T16:03:34.277" v="101"/>
          <ac:picMkLst>
            <pc:docMk/>
            <pc:sldMk cId="1926122538" sldId="262"/>
            <ac:picMk id="6" creationId="{30A8D9BB-4E21-4E3A-B6CC-AA17BDE2096F}"/>
          </ac:picMkLst>
        </pc:picChg>
        <pc:picChg chg="add mod">
          <ac:chgData name="Nick" userId="c70d66d9-7267-4f59-8d9e-6268ec5bdaef" providerId="ADAL" clId="{A1DA2CA7-9577-4B18-B7F7-22781E8B6996}" dt="2020-03-20T16:06:13.555" v="102"/>
          <ac:picMkLst>
            <pc:docMk/>
            <pc:sldMk cId="1926122538" sldId="262"/>
            <ac:picMk id="9" creationId="{768CFE62-45B9-45E0-A8E8-E121CB445A59}"/>
          </ac:picMkLst>
        </pc:picChg>
        <pc:inkChg chg="add del">
          <ac:chgData name="Nick" userId="c70d66d9-7267-4f59-8d9e-6268ec5bdaef" providerId="ADAL" clId="{A1DA2CA7-9577-4B18-B7F7-22781E8B6996}" dt="2020-03-20T16:03:34.277" v="101"/>
          <ac:inkMkLst>
            <pc:docMk/>
            <pc:sldMk cId="1926122538" sldId="262"/>
            <ac:inkMk id="5" creationId="{FBBF641E-FDA0-4160-9043-DDE5A153C5EC}"/>
          </ac:inkMkLst>
        </pc:inkChg>
        <pc:inkChg chg="add">
          <ac:chgData name="Nick" userId="c70d66d9-7267-4f59-8d9e-6268ec5bdaef" providerId="ADAL" clId="{A1DA2CA7-9577-4B18-B7F7-22781E8B6996}" dt="2020-03-20T16:06:13.555" v="102"/>
          <ac:inkMkLst>
            <pc:docMk/>
            <pc:sldMk cId="1926122538" sldId="262"/>
            <ac:inkMk id="7" creationId="{739BF91E-B58D-463A-B609-A1DE46ED55D5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12:04.808" v="106"/>
        <pc:sldMkLst>
          <pc:docMk/>
          <pc:sldMk cId="2325668740" sldId="263"/>
        </pc:sldMkLst>
        <pc:picChg chg="add mod">
          <ac:chgData name="Nick" userId="c70d66d9-7267-4f59-8d9e-6268ec5bdaef" providerId="ADAL" clId="{A1DA2CA7-9577-4B18-B7F7-22781E8B6996}" dt="2020-03-20T16:12:04.808" v="106"/>
          <ac:picMkLst>
            <pc:docMk/>
            <pc:sldMk cId="2325668740" sldId="263"/>
            <ac:picMk id="6" creationId="{D26464C4-4E53-421A-9670-D5769E2A9508}"/>
          </ac:picMkLst>
        </pc:picChg>
        <pc:inkChg chg="add">
          <ac:chgData name="Nick" userId="c70d66d9-7267-4f59-8d9e-6268ec5bdaef" providerId="ADAL" clId="{A1DA2CA7-9577-4B18-B7F7-22781E8B6996}" dt="2020-03-20T16:12:04.808" v="106"/>
          <ac:inkMkLst>
            <pc:docMk/>
            <pc:sldMk cId="2325668740" sldId="263"/>
            <ac:inkMk id="5" creationId="{00DFE131-6945-4806-995F-8A50AB0F39AD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12:04.808" v="106"/>
        <pc:sldMkLst>
          <pc:docMk/>
          <pc:sldMk cId="159152130" sldId="264"/>
        </pc:sldMkLst>
        <pc:picChg chg="add mod">
          <ac:chgData name="Nick" userId="c70d66d9-7267-4f59-8d9e-6268ec5bdaef" providerId="ADAL" clId="{A1DA2CA7-9577-4B18-B7F7-22781E8B6996}" dt="2020-03-20T16:12:04.808" v="106"/>
          <ac:picMkLst>
            <pc:docMk/>
            <pc:sldMk cId="159152130" sldId="264"/>
            <ac:picMk id="6" creationId="{5EDFC843-3A5E-40AA-BC9D-38642D957BBD}"/>
          </ac:picMkLst>
        </pc:picChg>
        <pc:inkChg chg="add">
          <ac:chgData name="Nick" userId="c70d66d9-7267-4f59-8d9e-6268ec5bdaef" providerId="ADAL" clId="{A1DA2CA7-9577-4B18-B7F7-22781E8B6996}" dt="2020-03-20T16:12:04.808" v="106"/>
          <ac:inkMkLst>
            <pc:docMk/>
            <pc:sldMk cId="159152130" sldId="264"/>
            <ac:inkMk id="5" creationId="{5B8DC002-645E-4DB4-8A99-96ECA43EE35E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15:31.163" v="107"/>
        <pc:sldMkLst>
          <pc:docMk/>
          <pc:sldMk cId="4250889575" sldId="265"/>
        </pc:sldMkLst>
        <pc:picChg chg="add mod">
          <ac:chgData name="Nick" userId="c70d66d9-7267-4f59-8d9e-6268ec5bdaef" providerId="ADAL" clId="{A1DA2CA7-9577-4B18-B7F7-22781E8B6996}" dt="2020-03-20T16:15:31.163" v="107"/>
          <ac:picMkLst>
            <pc:docMk/>
            <pc:sldMk cId="4250889575" sldId="265"/>
            <ac:picMk id="5" creationId="{0A229E70-C9D0-4CEE-89A3-C1600FE58A39}"/>
          </ac:picMkLst>
        </pc:picChg>
        <pc:inkChg chg="add">
          <ac:chgData name="Nick" userId="c70d66d9-7267-4f59-8d9e-6268ec5bdaef" providerId="ADAL" clId="{A1DA2CA7-9577-4B18-B7F7-22781E8B6996}" dt="2020-03-20T16:15:31.163" v="107"/>
          <ac:inkMkLst>
            <pc:docMk/>
            <pc:sldMk cId="4250889575" sldId="265"/>
            <ac:inkMk id="3" creationId="{BA6B3950-77E2-4F35-8C56-B4CDF9C51923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27:18.023" v="112"/>
        <pc:sldMkLst>
          <pc:docMk/>
          <pc:sldMk cId="2738409710" sldId="266"/>
        </pc:sldMkLst>
        <pc:picChg chg="add mod">
          <ac:chgData name="Nick" userId="c70d66d9-7267-4f59-8d9e-6268ec5bdaef" providerId="ADAL" clId="{A1DA2CA7-9577-4B18-B7F7-22781E8B6996}" dt="2020-03-20T16:27:18.023" v="112"/>
          <ac:picMkLst>
            <pc:docMk/>
            <pc:sldMk cId="2738409710" sldId="266"/>
            <ac:picMk id="9" creationId="{6B0C6E7A-4908-41EB-BB1B-8C246E3C2B20}"/>
          </ac:picMkLst>
        </pc:picChg>
        <pc:inkChg chg="add">
          <ac:chgData name="Nick" userId="c70d66d9-7267-4f59-8d9e-6268ec5bdaef" providerId="ADAL" clId="{A1DA2CA7-9577-4B18-B7F7-22781E8B6996}" dt="2020-03-20T16:27:18.023" v="112"/>
          <ac:inkMkLst>
            <pc:docMk/>
            <pc:sldMk cId="2738409710" sldId="266"/>
            <ac:inkMk id="3" creationId="{8C88CE4A-4966-426B-BC02-8522E08D2FB1}"/>
          </ac:inkMkLst>
        </pc:inkChg>
      </pc:sldChg>
      <pc:sldChg chg="addSp delSp modSp modTransition modAnim">
        <pc:chgData name="Nick" userId="c70d66d9-7267-4f59-8d9e-6268ec5bdaef" providerId="ADAL" clId="{A1DA2CA7-9577-4B18-B7F7-22781E8B6996}" dt="2020-03-20T16:33:24.282" v="114"/>
        <pc:sldMkLst>
          <pc:docMk/>
          <pc:sldMk cId="2970376450" sldId="267"/>
        </pc:sldMkLst>
        <pc:picChg chg="add del mod">
          <ac:chgData name="Nick" userId="c70d66d9-7267-4f59-8d9e-6268ec5bdaef" providerId="ADAL" clId="{A1DA2CA7-9577-4B18-B7F7-22781E8B6996}" dt="2020-03-20T16:27:19.944" v="113"/>
          <ac:picMkLst>
            <pc:docMk/>
            <pc:sldMk cId="2970376450" sldId="267"/>
            <ac:picMk id="9" creationId="{E5BDD500-612A-49F5-8D33-D291581DF5DE}"/>
          </ac:picMkLst>
        </pc:picChg>
        <pc:picChg chg="add mod">
          <ac:chgData name="Nick" userId="c70d66d9-7267-4f59-8d9e-6268ec5bdaef" providerId="ADAL" clId="{A1DA2CA7-9577-4B18-B7F7-22781E8B6996}" dt="2020-03-20T16:33:24.282" v="114"/>
          <ac:picMkLst>
            <pc:docMk/>
            <pc:sldMk cId="2970376450" sldId="267"/>
            <ac:picMk id="11" creationId="{34D78B2A-B6F7-4418-B508-0378F71AACE4}"/>
          </ac:picMkLst>
        </pc:picChg>
        <pc:inkChg chg="add del">
          <ac:chgData name="Nick" userId="c70d66d9-7267-4f59-8d9e-6268ec5bdaef" providerId="ADAL" clId="{A1DA2CA7-9577-4B18-B7F7-22781E8B6996}" dt="2020-03-20T16:27:19.944" v="113"/>
          <ac:inkMkLst>
            <pc:docMk/>
            <pc:sldMk cId="2970376450" sldId="267"/>
            <ac:inkMk id="3" creationId="{1606E6DC-F7DE-4515-9200-B7A0A7A88F02}"/>
          </ac:inkMkLst>
        </pc:inkChg>
        <pc:inkChg chg="add">
          <ac:chgData name="Nick" userId="c70d66d9-7267-4f59-8d9e-6268ec5bdaef" providerId="ADAL" clId="{A1DA2CA7-9577-4B18-B7F7-22781E8B6996}" dt="2020-03-20T16:33:24.282" v="114"/>
          <ac:inkMkLst>
            <pc:docMk/>
            <pc:sldMk cId="2970376450" sldId="267"/>
            <ac:inkMk id="10" creationId="{A750780F-680F-41DF-BFEA-46A26E2BC6F7}"/>
          </ac:inkMkLst>
        </pc:inkChg>
      </pc:sldChg>
      <pc:sldChg chg="addSp delSp modSp modTransition modAnim">
        <pc:chgData name="Nick" userId="c70d66d9-7267-4f59-8d9e-6268ec5bdaef" providerId="ADAL" clId="{A1DA2CA7-9577-4B18-B7F7-22781E8B6996}" dt="2020-03-20T16:43:08.351" v="117"/>
        <pc:sldMkLst>
          <pc:docMk/>
          <pc:sldMk cId="198136858" sldId="268"/>
        </pc:sldMkLst>
        <pc:picChg chg="add del mod">
          <ac:chgData name="Nick" userId="c70d66d9-7267-4f59-8d9e-6268ec5bdaef" providerId="ADAL" clId="{A1DA2CA7-9577-4B18-B7F7-22781E8B6996}" dt="2020-03-20T16:33:31.849" v="116"/>
          <ac:picMkLst>
            <pc:docMk/>
            <pc:sldMk cId="198136858" sldId="268"/>
            <ac:picMk id="9" creationId="{4D05BBBC-C1CF-4F2E-8835-A5A582DB658E}"/>
          </ac:picMkLst>
        </pc:picChg>
        <pc:picChg chg="add mod">
          <ac:chgData name="Nick" userId="c70d66d9-7267-4f59-8d9e-6268ec5bdaef" providerId="ADAL" clId="{A1DA2CA7-9577-4B18-B7F7-22781E8B6996}" dt="2020-03-20T16:43:08.351" v="117"/>
          <ac:picMkLst>
            <pc:docMk/>
            <pc:sldMk cId="198136858" sldId="268"/>
            <ac:picMk id="11" creationId="{A6605DA0-A304-4F32-A4F7-2FB83111D319}"/>
          </ac:picMkLst>
        </pc:picChg>
        <pc:inkChg chg="add del">
          <ac:chgData name="Nick" userId="c70d66d9-7267-4f59-8d9e-6268ec5bdaef" providerId="ADAL" clId="{A1DA2CA7-9577-4B18-B7F7-22781E8B6996}" dt="2020-03-20T16:33:31.849" v="116"/>
          <ac:inkMkLst>
            <pc:docMk/>
            <pc:sldMk cId="198136858" sldId="268"/>
            <ac:inkMk id="3" creationId="{D919255B-5221-45AC-9261-54392AB7826E}"/>
          </ac:inkMkLst>
        </pc:inkChg>
        <pc:inkChg chg="add">
          <ac:chgData name="Nick" userId="c70d66d9-7267-4f59-8d9e-6268ec5bdaef" providerId="ADAL" clId="{A1DA2CA7-9577-4B18-B7F7-22781E8B6996}" dt="2020-03-20T16:43:08.351" v="117"/>
          <ac:inkMkLst>
            <pc:docMk/>
            <pc:sldMk cId="198136858" sldId="268"/>
            <ac:inkMk id="10" creationId="{4AAC369F-8B2D-488F-B2E7-B88B76F1EDCB}"/>
          </ac:inkMkLst>
        </pc:inkChg>
      </pc:sldChg>
      <pc:sldChg chg="addSp delSp modSp modTransition modAnim">
        <pc:chgData name="Nick" userId="c70d66d9-7267-4f59-8d9e-6268ec5bdaef" providerId="ADAL" clId="{A1DA2CA7-9577-4B18-B7F7-22781E8B6996}" dt="2020-03-20T16:43:08.351" v="117"/>
        <pc:sldMkLst>
          <pc:docMk/>
          <pc:sldMk cId="662392564" sldId="269"/>
        </pc:sldMkLst>
        <pc:picChg chg="add del mod">
          <ac:chgData name="Nick" userId="c70d66d9-7267-4f59-8d9e-6268ec5bdaef" providerId="ADAL" clId="{A1DA2CA7-9577-4B18-B7F7-22781E8B6996}" dt="2020-03-20T16:33:27.165" v="115"/>
          <ac:picMkLst>
            <pc:docMk/>
            <pc:sldMk cId="662392564" sldId="269"/>
            <ac:picMk id="3" creationId="{472D2506-3DB7-4BDC-AAF0-C224B3CC78B6}"/>
          </ac:picMkLst>
        </pc:picChg>
        <pc:picChg chg="add mod">
          <ac:chgData name="Nick" userId="c70d66d9-7267-4f59-8d9e-6268ec5bdaef" providerId="ADAL" clId="{A1DA2CA7-9577-4B18-B7F7-22781E8B6996}" dt="2020-03-20T16:43:08.351" v="117"/>
          <ac:picMkLst>
            <pc:docMk/>
            <pc:sldMk cId="662392564" sldId="269"/>
            <ac:picMk id="7" creationId="{BF9BF6AC-4DD5-406C-9C70-9CED32C87F84}"/>
          </ac:picMkLst>
        </pc:picChg>
        <pc:inkChg chg="add">
          <ac:chgData name="Nick" userId="c70d66d9-7267-4f59-8d9e-6268ec5bdaef" providerId="ADAL" clId="{A1DA2CA7-9577-4B18-B7F7-22781E8B6996}" dt="2020-03-20T16:43:08.351" v="117"/>
          <ac:inkMkLst>
            <pc:docMk/>
            <pc:sldMk cId="662392564" sldId="269"/>
            <ac:inkMk id="4" creationId="{70D48B29-CC1A-47C3-8694-1CA61C744E8B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20:06.839" v="111"/>
        <pc:sldMkLst>
          <pc:docMk/>
          <pc:sldMk cId="63682473" sldId="270"/>
        </pc:sldMkLst>
        <pc:picChg chg="add mod">
          <ac:chgData name="Nick" userId="c70d66d9-7267-4f59-8d9e-6268ec5bdaef" providerId="ADAL" clId="{A1DA2CA7-9577-4B18-B7F7-22781E8B6996}" dt="2020-03-20T16:20:06.839" v="111"/>
          <ac:picMkLst>
            <pc:docMk/>
            <pc:sldMk cId="63682473" sldId="270"/>
            <ac:picMk id="6" creationId="{46149A3C-76D9-47DF-98C2-9EC4D71DD617}"/>
          </ac:picMkLst>
        </pc:picChg>
        <pc:inkChg chg="add">
          <ac:chgData name="Nick" userId="c70d66d9-7267-4f59-8d9e-6268ec5bdaef" providerId="ADAL" clId="{A1DA2CA7-9577-4B18-B7F7-22781E8B6996}" dt="2020-03-20T16:20:06.839" v="111"/>
          <ac:inkMkLst>
            <pc:docMk/>
            <pc:sldMk cId="63682473" sldId="270"/>
            <ac:inkMk id="3" creationId="{9555D285-8CDD-4CE8-B369-CD72E9816451}"/>
          </ac:inkMkLst>
        </pc:inkChg>
      </pc:sldChg>
      <pc:sldChg chg="addSp delSp modSp modTransition modAnim">
        <pc:chgData name="Nick" userId="c70d66d9-7267-4f59-8d9e-6268ec5bdaef" providerId="ADAL" clId="{A1DA2CA7-9577-4B18-B7F7-22781E8B6996}" dt="2020-03-20T16:12:04.808" v="106"/>
        <pc:sldMkLst>
          <pc:docMk/>
          <pc:sldMk cId="1712492667" sldId="271"/>
        </pc:sldMkLst>
        <pc:picChg chg="add del mod">
          <ac:chgData name="Nick" userId="c70d66d9-7267-4f59-8d9e-6268ec5bdaef" providerId="ADAL" clId="{A1DA2CA7-9577-4B18-B7F7-22781E8B6996}" dt="2020-03-20T16:07:16.201" v="104"/>
          <ac:picMkLst>
            <pc:docMk/>
            <pc:sldMk cId="1712492667" sldId="271"/>
            <ac:picMk id="2" creationId="{CC8172B4-4CC4-4875-93E7-762777DE26CE}"/>
          </ac:picMkLst>
        </pc:picChg>
        <pc:picChg chg="add mod">
          <ac:chgData name="Nick" userId="c70d66d9-7267-4f59-8d9e-6268ec5bdaef" providerId="ADAL" clId="{A1DA2CA7-9577-4B18-B7F7-22781E8B6996}" dt="2020-03-20T16:12:04.808" v="106"/>
          <ac:picMkLst>
            <pc:docMk/>
            <pc:sldMk cId="1712492667" sldId="271"/>
            <ac:picMk id="5" creationId="{F9ACF093-B7E7-4068-8BEE-FB61494206FC}"/>
          </ac:picMkLst>
        </pc:picChg>
        <pc:inkChg chg="add">
          <ac:chgData name="Nick" userId="c70d66d9-7267-4f59-8d9e-6268ec5bdaef" providerId="ADAL" clId="{A1DA2CA7-9577-4B18-B7F7-22781E8B6996}" dt="2020-03-20T16:12:04.808" v="106"/>
          <ac:inkMkLst>
            <pc:docMk/>
            <pc:sldMk cId="1712492667" sldId="271"/>
            <ac:inkMk id="3" creationId="{9F11B91A-89A6-4FFF-9444-E522578AFE2A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12:04.808" v="106"/>
        <pc:sldMkLst>
          <pc:docMk/>
          <pc:sldMk cId="1159161531" sldId="272"/>
        </pc:sldMkLst>
        <pc:picChg chg="add mod">
          <ac:chgData name="Nick" userId="c70d66d9-7267-4f59-8d9e-6268ec5bdaef" providerId="ADAL" clId="{A1DA2CA7-9577-4B18-B7F7-22781E8B6996}" dt="2020-03-20T16:12:04.808" v="106"/>
          <ac:picMkLst>
            <pc:docMk/>
            <pc:sldMk cId="1159161531" sldId="272"/>
            <ac:picMk id="3" creationId="{A78916F5-20E9-4D1A-B188-DC135277918F}"/>
          </ac:picMkLst>
        </pc:picChg>
      </pc:sldChg>
      <pc:sldChg chg="addSp modSp modTransition">
        <pc:chgData name="Nick" userId="c70d66d9-7267-4f59-8d9e-6268ec5bdaef" providerId="ADAL" clId="{A1DA2CA7-9577-4B18-B7F7-22781E8B6996}" dt="2020-03-20T16:12:04.808" v="106"/>
        <pc:sldMkLst>
          <pc:docMk/>
          <pc:sldMk cId="16632675" sldId="273"/>
        </pc:sldMkLst>
        <pc:picChg chg="add mod">
          <ac:chgData name="Nick" userId="c70d66d9-7267-4f59-8d9e-6268ec5bdaef" providerId="ADAL" clId="{A1DA2CA7-9577-4B18-B7F7-22781E8B6996}" dt="2020-03-20T16:12:04.808" v="106"/>
          <ac:picMkLst>
            <pc:docMk/>
            <pc:sldMk cId="16632675" sldId="273"/>
            <ac:picMk id="5" creationId="{2DC9A960-C83B-44FF-9D71-353776FF7054}"/>
          </ac:picMkLst>
        </pc:picChg>
        <pc:inkChg chg="add">
          <ac:chgData name="Nick" userId="c70d66d9-7267-4f59-8d9e-6268ec5bdaef" providerId="ADAL" clId="{A1DA2CA7-9577-4B18-B7F7-22781E8B6996}" dt="2020-03-20T16:12:04.808" v="106"/>
          <ac:inkMkLst>
            <pc:docMk/>
            <pc:sldMk cId="16632675" sldId="273"/>
            <ac:inkMk id="3" creationId="{21BDFC05-8D63-4D3E-A3A4-70BA10A0E4B7}"/>
          </ac:inkMkLst>
        </pc:inkChg>
      </pc:sldChg>
      <pc:sldChg chg="addSp delSp modSp modTransition modAnim">
        <pc:chgData name="Nick" userId="c70d66d9-7267-4f59-8d9e-6268ec5bdaef" providerId="ADAL" clId="{A1DA2CA7-9577-4B18-B7F7-22781E8B6996}" dt="2020-03-20T15:44:57.354" v="85"/>
        <pc:sldMkLst>
          <pc:docMk/>
          <pc:sldMk cId="1386755194" sldId="274"/>
        </pc:sldMkLst>
        <pc:picChg chg="add del mod">
          <ac:chgData name="Nick" userId="c70d66d9-7267-4f59-8d9e-6268ec5bdaef" providerId="ADAL" clId="{A1DA2CA7-9577-4B18-B7F7-22781E8B6996}" dt="2020-03-20T13:54:04.461" v="66"/>
          <ac:picMkLst>
            <pc:docMk/>
            <pc:sldMk cId="1386755194" sldId="274"/>
            <ac:picMk id="4" creationId="{5809945F-0B30-461F-8825-D391118F2804}"/>
          </ac:picMkLst>
        </pc:picChg>
        <pc:picChg chg="add mod">
          <ac:chgData name="Nick" userId="c70d66d9-7267-4f59-8d9e-6268ec5bdaef" providerId="ADAL" clId="{A1DA2CA7-9577-4B18-B7F7-22781E8B6996}" dt="2020-03-20T15:44:57.354" v="85"/>
          <ac:picMkLst>
            <pc:docMk/>
            <pc:sldMk cId="1386755194" sldId="274"/>
            <ac:picMk id="5" creationId="{21CB7189-806A-4489-A079-5E0B78B49C02}"/>
          </ac:picMkLst>
        </pc:picChg>
      </pc:sldChg>
      <pc:sldChg chg="addSp modSp modTransition">
        <pc:chgData name="Nick" userId="c70d66d9-7267-4f59-8d9e-6268ec5bdaef" providerId="ADAL" clId="{A1DA2CA7-9577-4B18-B7F7-22781E8B6996}" dt="2020-03-20T15:52:50.397" v="90"/>
        <pc:sldMkLst>
          <pc:docMk/>
          <pc:sldMk cId="1151619422" sldId="276"/>
        </pc:sldMkLst>
        <pc:picChg chg="add mod">
          <ac:chgData name="Nick" userId="c70d66d9-7267-4f59-8d9e-6268ec5bdaef" providerId="ADAL" clId="{A1DA2CA7-9577-4B18-B7F7-22781E8B6996}" dt="2020-03-20T15:52:50.397" v="90"/>
          <ac:picMkLst>
            <pc:docMk/>
            <pc:sldMk cId="1151619422" sldId="276"/>
            <ac:picMk id="4" creationId="{F9E0F23D-2BE8-4F90-B0E1-2F842B0E8B00}"/>
          </ac:picMkLst>
        </pc:picChg>
      </pc:sldChg>
      <pc:sldChg chg="addSp delSp modSp modTransition modAnim">
        <pc:chgData name="Nick" userId="c70d66d9-7267-4f59-8d9e-6268ec5bdaef" providerId="ADAL" clId="{A1DA2CA7-9577-4B18-B7F7-22781E8B6996}" dt="2020-03-20T16:12:04.808" v="106"/>
        <pc:sldMkLst>
          <pc:docMk/>
          <pc:sldMk cId="4255486325" sldId="277"/>
        </pc:sldMkLst>
        <pc:picChg chg="add del mod">
          <ac:chgData name="Nick" userId="c70d66d9-7267-4f59-8d9e-6268ec5bdaef" providerId="ADAL" clId="{A1DA2CA7-9577-4B18-B7F7-22781E8B6996}" dt="2020-03-20T16:07:23.724" v="105"/>
          <ac:picMkLst>
            <pc:docMk/>
            <pc:sldMk cId="4255486325" sldId="277"/>
            <ac:picMk id="4" creationId="{49FF9EAA-BC01-474D-9F4B-4D357BE8A479}"/>
          </ac:picMkLst>
        </pc:picChg>
        <pc:picChg chg="add mod">
          <ac:chgData name="Nick" userId="c70d66d9-7267-4f59-8d9e-6268ec5bdaef" providerId="ADAL" clId="{A1DA2CA7-9577-4B18-B7F7-22781E8B6996}" dt="2020-03-20T16:12:04.808" v="106"/>
          <ac:picMkLst>
            <pc:docMk/>
            <pc:sldMk cId="4255486325" sldId="277"/>
            <ac:picMk id="6" creationId="{11E6863E-E44F-4D56-9B6C-D129C178CECF}"/>
          </ac:picMkLst>
        </pc:picChg>
        <pc:inkChg chg="add">
          <ac:chgData name="Nick" userId="c70d66d9-7267-4f59-8d9e-6268ec5bdaef" providerId="ADAL" clId="{A1DA2CA7-9577-4B18-B7F7-22781E8B6996}" dt="2020-03-20T16:12:04.808" v="106"/>
          <ac:inkMkLst>
            <pc:docMk/>
            <pc:sldMk cId="4255486325" sldId="277"/>
            <ac:inkMk id="5" creationId="{3622C90A-0935-441D-81C7-F2F306846360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12:04.808" v="106"/>
        <pc:sldMkLst>
          <pc:docMk/>
          <pc:sldMk cId="581604864" sldId="278"/>
        </pc:sldMkLst>
        <pc:picChg chg="add mod">
          <ac:chgData name="Nick" userId="c70d66d9-7267-4f59-8d9e-6268ec5bdaef" providerId="ADAL" clId="{A1DA2CA7-9577-4B18-B7F7-22781E8B6996}" dt="2020-03-20T16:12:04.808" v="106"/>
          <ac:picMkLst>
            <pc:docMk/>
            <pc:sldMk cId="581604864" sldId="278"/>
            <ac:picMk id="6" creationId="{16567BF6-62CE-4E93-9BD1-47F51561BCD0}"/>
          </ac:picMkLst>
        </pc:picChg>
        <pc:inkChg chg="add">
          <ac:chgData name="Nick" userId="c70d66d9-7267-4f59-8d9e-6268ec5bdaef" providerId="ADAL" clId="{A1DA2CA7-9577-4B18-B7F7-22781E8B6996}" dt="2020-03-20T16:12:04.808" v="106"/>
          <ac:inkMkLst>
            <pc:docMk/>
            <pc:sldMk cId="581604864" sldId="278"/>
            <ac:inkMk id="3" creationId="{7E66AA40-F7D9-4212-8F20-06130F232995}"/>
          </ac:inkMkLst>
        </pc:inkChg>
      </pc:sldChg>
      <pc:sldChg chg="addSp delSp modSp modTransition modAnim">
        <pc:chgData name="Nick" userId="c70d66d9-7267-4f59-8d9e-6268ec5bdaef" providerId="ADAL" clId="{A1DA2CA7-9577-4B18-B7F7-22781E8B6996}" dt="2020-03-20T15:52:50.397" v="90"/>
        <pc:sldMkLst>
          <pc:docMk/>
          <pc:sldMk cId="439956809" sldId="279"/>
        </pc:sldMkLst>
        <pc:picChg chg="add del mod">
          <ac:chgData name="Nick" userId="c70d66d9-7267-4f59-8d9e-6268ec5bdaef" providerId="ADAL" clId="{A1DA2CA7-9577-4B18-B7F7-22781E8B6996}" dt="2020-03-19T15:56:54.050" v="4"/>
          <ac:picMkLst>
            <pc:docMk/>
            <pc:sldMk cId="439956809" sldId="279"/>
            <ac:picMk id="3" creationId="{CFFFC863-DB0C-47A3-B313-1210443B5E1D}"/>
          </ac:picMkLst>
        </pc:picChg>
        <pc:picChg chg="add del mod">
          <ac:chgData name="Nick" userId="c70d66d9-7267-4f59-8d9e-6268ec5bdaef" providerId="ADAL" clId="{A1DA2CA7-9577-4B18-B7F7-22781E8B6996}" dt="2020-03-20T15:45:44.212" v="87"/>
          <ac:picMkLst>
            <pc:docMk/>
            <pc:sldMk cId="439956809" sldId="279"/>
            <ac:picMk id="4" creationId="{5FBEF7B9-583B-48E4-BEE7-10EACE5EE5D5}"/>
          </ac:picMkLst>
        </pc:picChg>
        <pc:picChg chg="add del mod">
          <ac:chgData name="Nick" userId="c70d66d9-7267-4f59-8d9e-6268ec5bdaef" providerId="ADAL" clId="{A1DA2CA7-9577-4B18-B7F7-22781E8B6996}" dt="2020-03-20T15:47:09.348" v="89"/>
          <ac:picMkLst>
            <pc:docMk/>
            <pc:sldMk cId="439956809" sldId="279"/>
            <ac:picMk id="7" creationId="{85E6D92C-FC5E-4EAA-B2A7-77098E7BF51D}"/>
          </ac:picMkLst>
        </pc:picChg>
        <pc:picChg chg="add mod">
          <ac:chgData name="Nick" userId="c70d66d9-7267-4f59-8d9e-6268ec5bdaef" providerId="ADAL" clId="{A1DA2CA7-9577-4B18-B7F7-22781E8B6996}" dt="2020-03-20T15:52:50.397" v="90"/>
          <ac:picMkLst>
            <pc:docMk/>
            <pc:sldMk cId="439956809" sldId="279"/>
            <ac:picMk id="15" creationId="{D078681F-533B-43CA-B5A3-F01713486F39}"/>
          </ac:picMkLst>
        </pc:picChg>
        <pc:inkChg chg="add">
          <ac:chgData name="Nick" userId="c70d66d9-7267-4f59-8d9e-6268ec5bdaef" providerId="ADAL" clId="{A1DA2CA7-9577-4B18-B7F7-22781E8B6996}" dt="2020-03-20T15:52:50.397" v="90"/>
          <ac:inkMkLst>
            <pc:docMk/>
            <pc:sldMk cId="439956809" sldId="279"/>
            <ac:inkMk id="10" creationId="{C6889F63-7382-42CB-A034-F57181F8F4BF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15:31.163" v="107"/>
        <pc:sldMkLst>
          <pc:docMk/>
          <pc:sldMk cId="4123502378" sldId="280"/>
        </pc:sldMkLst>
        <pc:spChg chg="mod">
          <ac:chgData name="Nick" userId="c70d66d9-7267-4f59-8d9e-6268ec5bdaef" providerId="ADAL" clId="{A1DA2CA7-9577-4B18-B7F7-22781E8B6996}" dt="2020-03-03T08:35:23.613" v="2" actId="20577"/>
          <ac:spMkLst>
            <pc:docMk/>
            <pc:sldMk cId="4123502378" sldId="280"/>
            <ac:spMk id="4" creationId="{35424AE1-2A04-4099-A8B7-A842ACE7A889}"/>
          </ac:spMkLst>
        </pc:spChg>
        <pc:picChg chg="add mod">
          <ac:chgData name="Nick" userId="c70d66d9-7267-4f59-8d9e-6268ec5bdaef" providerId="ADAL" clId="{A1DA2CA7-9577-4B18-B7F7-22781E8B6996}" dt="2020-03-20T16:15:31.163" v="107"/>
          <ac:picMkLst>
            <pc:docMk/>
            <pc:sldMk cId="4123502378" sldId="280"/>
            <ac:picMk id="6" creationId="{35A9E859-B740-4BA6-BB05-8BD91459E6BA}"/>
          </ac:picMkLst>
        </pc:picChg>
        <pc:inkChg chg="add">
          <ac:chgData name="Nick" userId="c70d66d9-7267-4f59-8d9e-6268ec5bdaef" providerId="ADAL" clId="{A1DA2CA7-9577-4B18-B7F7-22781E8B6996}" dt="2020-03-20T16:15:31.163" v="107"/>
          <ac:inkMkLst>
            <pc:docMk/>
            <pc:sldMk cId="4123502378" sldId="280"/>
            <ac:inkMk id="3" creationId="{C0356D33-EB0A-4C1B-9C76-F00FC4532CBB}"/>
          </ac:inkMkLst>
        </pc:inkChg>
      </pc:sldChg>
      <pc:sldChg chg="addSp delSp modSp modTransition modAnim">
        <pc:chgData name="Nick" userId="c70d66d9-7267-4f59-8d9e-6268ec5bdaef" providerId="ADAL" clId="{A1DA2CA7-9577-4B18-B7F7-22781E8B6996}" dt="2020-03-20T16:18:05.272" v="110"/>
        <pc:sldMkLst>
          <pc:docMk/>
          <pc:sldMk cId="4081255743" sldId="281"/>
        </pc:sldMkLst>
        <pc:spChg chg="mod">
          <ac:chgData name="Nick" userId="c70d66d9-7267-4f59-8d9e-6268ec5bdaef" providerId="ADAL" clId="{A1DA2CA7-9577-4B18-B7F7-22781E8B6996}" dt="2020-03-20T11:28:37.309" v="51" actId="20577"/>
          <ac:spMkLst>
            <pc:docMk/>
            <pc:sldMk cId="4081255743" sldId="281"/>
            <ac:spMk id="4" creationId="{A28E5129-9807-4A62-8CF0-829212778051}"/>
          </ac:spMkLst>
        </pc:spChg>
        <pc:picChg chg="add del mod">
          <ac:chgData name="Nick" userId="c70d66d9-7267-4f59-8d9e-6268ec5bdaef" providerId="ADAL" clId="{A1DA2CA7-9577-4B18-B7F7-22781E8B6996}" dt="2020-03-20T16:16:24.412" v="109"/>
          <ac:picMkLst>
            <pc:docMk/>
            <pc:sldMk cId="4081255743" sldId="281"/>
            <ac:picMk id="5" creationId="{6C074FAA-0194-4824-93F4-73DCB3ADBD51}"/>
          </ac:picMkLst>
        </pc:picChg>
        <pc:picChg chg="add mod">
          <ac:chgData name="Nick" userId="c70d66d9-7267-4f59-8d9e-6268ec5bdaef" providerId="ADAL" clId="{A1DA2CA7-9577-4B18-B7F7-22781E8B6996}" dt="2020-03-20T16:18:05.272" v="110"/>
          <ac:picMkLst>
            <pc:docMk/>
            <pc:sldMk cId="4081255743" sldId="281"/>
            <ac:picMk id="7" creationId="{58652E8E-2D46-4157-A90C-F60EE0BD5EA5}"/>
          </ac:picMkLst>
        </pc:picChg>
        <pc:inkChg chg="add del">
          <ac:chgData name="Nick" userId="c70d66d9-7267-4f59-8d9e-6268ec5bdaef" providerId="ADAL" clId="{A1DA2CA7-9577-4B18-B7F7-22781E8B6996}" dt="2020-03-20T16:16:24.412" v="109"/>
          <ac:inkMkLst>
            <pc:docMk/>
            <pc:sldMk cId="4081255743" sldId="281"/>
            <ac:inkMk id="3" creationId="{8B5F43A2-4BBB-4B9A-93F5-AD7E68BD59D8}"/>
          </ac:inkMkLst>
        </pc:inkChg>
        <pc:inkChg chg="add">
          <ac:chgData name="Nick" userId="c70d66d9-7267-4f59-8d9e-6268ec5bdaef" providerId="ADAL" clId="{A1DA2CA7-9577-4B18-B7F7-22781E8B6996}" dt="2020-03-20T16:18:05.272" v="110"/>
          <ac:inkMkLst>
            <pc:docMk/>
            <pc:sldMk cId="4081255743" sldId="281"/>
            <ac:inkMk id="6" creationId="{986E2FE2-CE76-4833-B27C-A1F400B371E5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20:06.839" v="111"/>
        <pc:sldMkLst>
          <pc:docMk/>
          <pc:sldMk cId="1025199858" sldId="282"/>
        </pc:sldMkLst>
        <pc:spChg chg="mod">
          <ac:chgData name="Nick" userId="c70d66d9-7267-4f59-8d9e-6268ec5bdaef" providerId="ADAL" clId="{A1DA2CA7-9577-4B18-B7F7-22781E8B6996}" dt="2020-03-20T11:29:01.125" v="54" actId="20577"/>
          <ac:spMkLst>
            <pc:docMk/>
            <pc:sldMk cId="1025199858" sldId="282"/>
            <ac:spMk id="2" creationId="{8DB7485D-6513-4E72-A80C-768CF823AEB8}"/>
          </ac:spMkLst>
        </pc:spChg>
        <pc:picChg chg="add mod">
          <ac:chgData name="Nick" userId="c70d66d9-7267-4f59-8d9e-6268ec5bdaef" providerId="ADAL" clId="{A1DA2CA7-9577-4B18-B7F7-22781E8B6996}" dt="2020-03-20T16:20:06.839" v="111"/>
          <ac:picMkLst>
            <pc:docMk/>
            <pc:sldMk cId="1025199858" sldId="282"/>
            <ac:picMk id="4" creationId="{C1C7691F-3611-4285-AF8D-08C9B89AC0CE}"/>
          </ac:picMkLst>
        </pc:picChg>
      </pc:sldChg>
      <pc:sldChg chg="addSp modSp modTransition">
        <pc:chgData name="Nick" userId="c70d66d9-7267-4f59-8d9e-6268ec5bdaef" providerId="ADAL" clId="{A1DA2CA7-9577-4B18-B7F7-22781E8B6996}" dt="2020-03-20T15:52:50.397" v="90"/>
        <pc:sldMkLst>
          <pc:docMk/>
          <pc:sldMk cId="3180634212" sldId="283"/>
        </pc:sldMkLst>
        <pc:picChg chg="add mod">
          <ac:chgData name="Nick" userId="c70d66d9-7267-4f59-8d9e-6268ec5bdaef" providerId="ADAL" clId="{A1DA2CA7-9577-4B18-B7F7-22781E8B6996}" dt="2020-03-20T15:52:50.397" v="90"/>
          <ac:picMkLst>
            <pc:docMk/>
            <pc:sldMk cId="3180634212" sldId="283"/>
            <ac:picMk id="3" creationId="{4674A8F4-5F3C-475D-9B7C-DC16F1D86490}"/>
          </ac:picMkLst>
        </pc:picChg>
        <pc:inkChg chg="add">
          <ac:chgData name="Nick" userId="c70d66d9-7267-4f59-8d9e-6268ec5bdaef" providerId="ADAL" clId="{A1DA2CA7-9577-4B18-B7F7-22781E8B6996}" dt="2020-03-20T15:52:50.397" v="90"/>
          <ac:inkMkLst>
            <pc:docMk/>
            <pc:sldMk cId="3180634212" sldId="283"/>
            <ac:inkMk id="2" creationId="{7CEE17F8-0AAA-4157-97B0-AB2AD029B9DD}"/>
          </ac:inkMkLst>
        </pc:inkChg>
      </pc:sldChg>
      <pc:sldChg chg="addSp modSp modTransition">
        <pc:chgData name="Nick" userId="c70d66d9-7267-4f59-8d9e-6268ec5bdaef" providerId="ADAL" clId="{A1DA2CA7-9577-4B18-B7F7-22781E8B6996}" dt="2020-03-20T15:52:50.397" v="90"/>
        <pc:sldMkLst>
          <pc:docMk/>
          <pc:sldMk cId="3837463083" sldId="284"/>
        </pc:sldMkLst>
        <pc:picChg chg="add mod">
          <ac:chgData name="Nick" userId="c70d66d9-7267-4f59-8d9e-6268ec5bdaef" providerId="ADAL" clId="{A1DA2CA7-9577-4B18-B7F7-22781E8B6996}" dt="2020-03-20T15:52:50.397" v="90"/>
          <ac:picMkLst>
            <pc:docMk/>
            <pc:sldMk cId="3837463083" sldId="284"/>
            <ac:picMk id="6" creationId="{E817F1A2-2FCE-4A8A-AF83-18CDA01546CF}"/>
          </ac:picMkLst>
        </pc:picChg>
        <pc:inkChg chg="add">
          <ac:chgData name="Nick" userId="c70d66d9-7267-4f59-8d9e-6268ec5bdaef" providerId="ADAL" clId="{A1DA2CA7-9577-4B18-B7F7-22781E8B6996}" dt="2020-03-20T15:52:50.397" v="90"/>
          <ac:inkMkLst>
            <pc:docMk/>
            <pc:sldMk cId="3837463083" sldId="284"/>
            <ac:inkMk id="3" creationId="{8BDCD65F-6220-4767-8F81-4285DB61143F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27:18.023" v="112"/>
        <pc:sldMkLst>
          <pc:docMk/>
          <pc:sldMk cId="2488067221" sldId="285"/>
        </pc:sldMkLst>
        <pc:picChg chg="add mod">
          <ac:chgData name="Nick" userId="c70d66d9-7267-4f59-8d9e-6268ec5bdaef" providerId="ADAL" clId="{A1DA2CA7-9577-4B18-B7F7-22781E8B6996}" dt="2020-03-20T16:27:18.023" v="112"/>
          <ac:picMkLst>
            <pc:docMk/>
            <pc:sldMk cId="2488067221" sldId="285"/>
            <ac:picMk id="5" creationId="{DD8C5A27-6130-4E7E-A1F9-8FDE65629EAA}"/>
          </ac:picMkLst>
        </pc:picChg>
        <pc:inkChg chg="add">
          <ac:chgData name="Nick" userId="c70d66d9-7267-4f59-8d9e-6268ec5bdaef" providerId="ADAL" clId="{A1DA2CA7-9577-4B18-B7F7-22781E8B6996}" dt="2020-03-20T16:27:18.023" v="112"/>
          <ac:inkMkLst>
            <pc:docMk/>
            <pc:sldMk cId="2488067221" sldId="285"/>
            <ac:inkMk id="3" creationId="{244968D4-8D35-4511-BDB0-A8F07FA9657F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27:18.023" v="112"/>
        <pc:sldMkLst>
          <pc:docMk/>
          <pc:sldMk cId="2968776865" sldId="286"/>
        </pc:sldMkLst>
        <pc:spChg chg="mod">
          <ac:chgData name="Nick" userId="c70d66d9-7267-4f59-8d9e-6268ec5bdaef" providerId="ADAL" clId="{A1DA2CA7-9577-4B18-B7F7-22781E8B6996}" dt="2020-03-20T11:32:34.287" v="63" actId="6549"/>
          <ac:spMkLst>
            <pc:docMk/>
            <pc:sldMk cId="2968776865" sldId="286"/>
            <ac:spMk id="3" creationId="{E49414BA-E9D9-44C6-ADEE-6A7A0D16D650}"/>
          </ac:spMkLst>
        </pc:spChg>
        <pc:picChg chg="add mod">
          <ac:chgData name="Nick" userId="c70d66d9-7267-4f59-8d9e-6268ec5bdaef" providerId="ADAL" clId="{A1DA2CA7-9577-4B18-B7F7-22781E8B6996}" dt="2020-03-20T16:27:18.023" v="112"/>
          <ac:picMkLst>
            <pc:docMk/>
            <pc:sldMk cId="2968776865" sldId="286"/>
            <ac:picMk id="6" creationId="{1F2A4D05-DC30-4CAB-ADDC-FF07E51D25B2}"/>
          </ac:picMkLst>
        </pc:picChg>
        <pc:inkChg chg="add">
          <ac:chgData name="Nick" userId="c70d66d9-7267-4f59-8d9e-6268ec5bdaef" providerId="ADAL" clId="{A1DA2CA7-9577-4B18-B7F7-22781E8B6996}" dt="2020-03-20T16:27:18.023" v="112"/>
          <ac:inkMkLst>
            <pc:docMk/>
            <pc:sldMk cId="2968776865" sldId="286"/>
            <ac:inkMk id="5" creationId="{55854BBD-EEED-4DF4-B3DF-DD0107158589}"/>
          </ac:inkMkLst>
        </pc:inkChg>
      </pc:sldChg>
      <pc:sldChg chg="addSp modSp modTransition">
        <pc:chgData name="Nick" userId="c70d66d9-7267-4f59-8d9e-6268ec5bdaef" providerId="ADAL" clId="{A1DA2CA7-9577-4B18-B7F7-22781E8B6996}" dt="2020-03-20T16:43:08.351" v="117"/>
        <pc:sldMkLst>
          <pc:docMk/>
          <pc:sldMk cId="3127622112" sldId="287"/>
        </pc:sldMkLst>
        <pc:picChg chg="add mod">
          <ac:chgData name="Nick" userId="c70d66d9-7267-4f59-8d9e-6268ec5bdaef" providerId="ADAL" clId="{A1DA2CA7-9577-4B18-B7F7-22781E8B6996}" dt="2020-03-20T16:43:08.351" v="117"/>
          <ac:picMkLst>
            <pc:docMk/>
            <pc:sldMk cId="3127622112" sldId="287"/>
            <ac:picMk id="4" creationId="{62CD9DFD-8C6A-400F-B79A-E7FB79C3AE91}"/>
          </ac:picMkLst>
        </pc:picChg>
      </pc:sldChg>
      <pc:sldChg chg="addSp delSp modSp add mod modTransition setBg">
        <pc:chgData name="Nick" userId="c70d66d9-7267-4f59-8d9e-6268ec5bdaef" providerId="ADAL" clId="{A1DA2CA7-9577-4B18-B7F7-22781E8B6996}" dt="2020-03-20T16:15:31.163" v="107"/>
        <pc:sldMkLst>
          <pc:docMk/>
          <pc:sldMk cId="1622122962" sldId="288"/>
        </pc:sldMkLst>
        <pc:spChg chg="add del mod">
          <ac:chgData name="Nick" userId="c70d66d9-7267-4f59-8d9e-6268ec5bdaef" providerId="ADAL" clId="{A1DA2CA7-9577-4B18-B7F7-22781E8B6996}" dt="2020-03-20T11:18:20.586" v="34" actId="26606"/>
          <ac:spMkLst>
            <pc:docMk/>
            <pc:sldMk cId="1622122962" sldId="288"/>
            <ac:spMk id="2" creationId="{DE6D9660-487D-43BB-9527-70D75240303A}"/>
          </ac:spMkLst>
        </pc:spChg>
        <pc:spChg chg="add del">
          <ac:chgData name="Nick" userId="c70d66d9-7267-4f59-8d9e-6268ec5bdaef" providerId="ADAL" clId="{A1DA2CA7-9577-4B18-B7F7-22781E8B6996}" dt="2020-03-20T11:17:54.475" v="13"/>
          <ac:spMkLst>
            <pc:docMk/>
            <pc:sldMk cId="1622122962" sldId="288"/>
            <ac:spMk id="3" creationId="{ADECDF14-235F-4A15-AA11-8FC53C21D736}"/>
          </ac:spMkLst>
        </pc:spChg>
        <pc:spChg chg="add del mod">
          <ac:chgData name="Nick" userId="c70d66d9-7267-4f59-8d9e-6268ec5bdaef" providerId="ADAL" clId="{A1DA2CA7-9577-4B18-B7F7-22781E8B6996}" dt="2020-03-20T11:18:20.586" v="34" actId="26606"/>
          <ac:spMkLst>
            <pc:docMk/>
            <pc:sldMk cId="1622122962" sldId="288"/>
            <ac:spMk id="4" creationId="{5B50817C-FC8C-4099-8E8E-AC2DEF2BC976}"/>
          </ac:spMkLst>
        </pc:spChg>
        <pc:spChg chg="add">
          <ac:chgData name="Nick" userId="c70d66d9-7267-4f59-8d9e-6268ec5bdaef" providerId="ADAL" clId="{A1DA2CA7-9577-4B18-B7F7-22781E8B6996}" dt="2020-03-20T11:18:20.586" v="34" actId="26606"/>
          <ac:spMkLst>
            <pc:docMk/>
            <pc:sldMk cId="1622122962" sldId="288"/>
            <ac:spMk id="20" creationId="{E09CCB3F-DBCE-4964-9E34-8C5DE80EF4B5}"/>
          </ac:spMkLst>
        </pc:spChg>
        <pc:spChg chg="add">
          <ac:chgData name="Nick" userId="c70d66d9-7267-4f59-8d9e-6268ec5bdaef" providerId="ADAL" clId="{A1DA2CA7-9577-4B18-B7F7-22781E8B6996}" dt="2020-03-20T11:18:20.586" v="34" actId="26606"/>
          <ac:spMkLst>
            <pc:docMk/>
            <pc:sldMk cId="1622122962" sldId="288"/>
            <ac:spMk id="22" creationId="{1DFF944F-74BA-483A-82C0-64E3AAF4AE98}"/>
          </ac:spMkLst>
        </pc:spChg>
        <pc:spChg chg="add del">
          <ac:chgData name="Nick" userId="c70d66d9-7267-4f59-8d9e-6268ec5bdaef" providerId="ADAL" clId="{A1DA2CA7-9577-4B18-B7F7-22781E8B6996}" dt="2020-03-20T11:18:20.576" v="33" actId="26606"/>
          <ac:spMkLst>
            <pc:docMk/>
            <pc:sldMk cId="1622122962" sldId="288"/>
            <ac:spMk id="23" creationId="{D067A139-86EB-480F-AE6B-AF8092F215E4}"/>
          </ac:spMkLst>
        </pc:spChg>
        <pc:spChg chg="add del">
          <ac:chgData name="Nick" userId="c70d66d9-7267-4f59-8d9e-6268ec5bdaef" providerId="ADAL" clId="{A1DA2CA7-9577-4B18-B7F7-22781E8B6996}" dt="2020-03-20T11:18:20.576" v="33" actId="26606"/>
          <ac:spMkLst>
            <pc:docMk/>
            <pc:sldMk cId="1622122962" sldId="288"/>
            <ac:spMk id="25" creationId="{4E252378-AA68-427C-BF69-E4434E447DB5}"/>
          </ac:spMkLst>
        </pc:spChg>
        <pc:grpChg chg="add del">
          <ac:chgData name="Nick" userId="c70d66d9-7267-4f59-8d9e-6268ec5bdaef" providerId="ADAL" clId="{A1DA2CA7-9577-4B18-B7F7-22781E8B6996}" dt="2020-03-20T11:17:44.447" v="10" actId="26606"/>
          <ac:grpSpMkLst>
            <pc:docMk/>
            <pc:sldMk cId="1622122962" sldId="288"/>
            <ac:grpSpMk id="11" creationId="{12D8CD66-6E34-4232-868C-F61EC84AFC0B}"/>
          </ac:grpSpMkLst>
        </pc:grpChg>
        <pc:grpChg chg="add">
          <ac:chgData name="Nick" userId="c70d66d9-7267-4f59-8d9e-6268ec5bdaef" providerId="ADAL" clId="{A1DA2CA7-9577-4B18-B7F7-22781E8B6996}" dt="2020-03-20T11:18:20.586" v="34" actId="26606"/>
          <ac:grpSpMkLst>
            <pc:docMk/>
            <pc:sldMk cId="1622122962" sldId="288"/>
            <ac:grpSpMk id="24" creationId="{A9733A91-F958-4629-801A-3F6F1E09AD64}"/>
          </ac:grpSpMkLst>
        </pc:grpChg>
        <pc:grpChg chg="add del">
          <ac:chgData name="Nick" userId="c70d66d9-7267-4f59-8d9e-6268ec5bdaef" providerId="ADAL" clId="{A1DA2CA7-9577-4B18-B7F7-22781E8B6996}" dt="2020-03-20T11:18:20.576" v="33" actId="26606"/>
          <ac:grpSpMkLst>
            <pc:docMk/>
            <pc:sldMk cId="1622122962" sldId="288"/>
            <ac:grpSpMk id="27" creationId="{65E8C853-59EA-4FCB-BB4E-1B0AEEA408EB}"/>
          </ac:grpSpMkLst>
        </pc:grpChg>
        <pc:grpChg chg="add">
          <ac:chgData name="Nick" userId="c70d66d9-7267-4f59-8d9e-6268ec5bdaef" providerId="ADAL" clId="{A1DA2CA7-9577-4B18-B7F7-22781E8B6996}" dt="2020-03-20T11:18:20.586" v="34" actId="26606"/>
          <ac:grpSpMkLst>
            <pc:docMk/>
            <pc:sldMk cId="1622122962" sldId="288"/>
            <ac:grpSpMk id="34" creationId="{8F1EF17D-1B70-428C-8A8A-A2C5B390E1E9}"/>
          </ac:grpSpMkLst>
        </pc:grpChg>
        <pc:picChg chg="add del mod">
          <ac:chgData name="Nick" userId="c70d66d9-7267-4f59-8d9e-6268ec5bdaef" providerId="ADAL" clId="{A1DA2CA7-9577-4B18-B7F7-22781E8B6996}" dt="2020-03-20T11:17:46.350" v="12"/>
          <ac:picMkLst>
            <pc:docMk/>
            <pc:sldMk cId="1622122962" sldId="288"/>
            <ac:picMk id="6" creationId="{990F0C33-77CA-421D-AC2B-1A54FD61B236}"/>
          </ac:picMkLst>
        </pc:picChg>
        <pc:picChg chg="add mod">
          <ac:chgData name="Nick" userId="c70d66d9-7267-4f59-8d9e-6268ec5bdaef" providerId="ADAL" clId="{A1DA2CA7-9577-4B18-B7F7-22781E8B6996}" dt="2020-03-20T11:18:20.586" v="34" actId="26606"/>
          <ac:picMkLst>
            <pc:docMk/>
            <pc:sldMk cId="1622122962" sldId="288"/>
            <ac:picMk id="8" creationId="{9845F4ED-C182-4645-874D-A2CBA9B39371}"/>
          </ac:picMkLst>
        </pc:picChg>
        <pc:picChg chg="add mod">
          <ac:chgData name="Nick" userId="c70d66d9-7267-4f59-8d9e-6268ec5bdaef" providerId="ADAL" clId="{A1DA2CA7-9577-4B18-B7F7-22781E8B6996}" dt="2020-03-20T16:15:31.163" v="107"/>
          <ac:picMkLst>
            <pc:docMk/>
            <pc:sldMk cId="1622122962" sldId="288"/>
            <ac:picMk id="10" creationId="{DF5C0C06-2EF8-4CBA-A2D8-28F737040E79}"/>
          </ac:picMkLst>
        </pc:picChg>
        <pc:inkChg chg="add">
          <ac:chgData name="Nick" userId="c70d66d9-7267-4f59-8d9e-6268ec5bdaef" providerId="ADAL" clId="{A1DA2CA7-9577-4B18-B7F7-22781E8B6996}" dt="2020-03-20T16:15:31.163" v="107"/>
          <ac:inkMkLst>
            <pc:docMk/>
            <pc:sldMk cId="1622122962" sldId="288"/>
            <ac:inkMk id="9" creationId="{F9A8C694-FCCA-421A-BD8B-06904EFA9818}"/>
          </ac:inkMkLst>
        </pc:inkChg>
        <pc:cxnChg chg="add del">
          <ac:chgData name="Nick" userId="c70d66d9-7267-4f59-8d9e-6268ec5bdaef" providerId="ADAL" clId="{A1DA2CA7-9577-4B18-B7F7-22781E8B6996}" dt="2020-03-20T11:18:20.576" v="33" actId="26606"/>
          <ac:cxnSpMkLst>
            <pc:docMk/>
            <pc:sldMk cId="1622122962" sldId="288"/>
            <ac:cxnSpMk id="13" creationId="{8FD48FB1-66D8-4676-B0AA-C139A1DB78D1}"/>
          </ac:cxnSpMkLst>
        </pc:cxnChg>
        <pc:cxnChg chg="add del">
          <ac:chgData name="Nick" userId="c70d66d9-7267-4f59-8d9e-6268ec5bdaef" providerId="ADAL" clId="{A1DA2CA7-9577-4B18-B7F7-22781E8B6996}" dt="2020-03-20T11:18:20.576" v="33" actId="26606"/>
          <ac:cxnSpMkLst>
            <pc:docMk/>
            <pc:sldMk cId="1622122962" sldId="288"/>
            <ac:cxnSpMk id="15" creationId="{F033F5AE-6728-4F19-8DED-658E674B31B9}"/>
          </ac:cxnSpMkLst>
        </pc:cxnChg>
        <pc:cxnChg chg="add del">
          <ac:chgData name="Nick" userId="c70d66d9-7267-4f59-8d9e-6268ec5bdaef" providerId="ADAL" clId="{A1DA2CA7-9577-4B18-B7F7-22781E8B6996}" dt="2020-03-20T11:18:20.576" v="33" actId="26606"/>
          <ac:cxnSpMkLst>
            <pc:docMk/>
            <pc:sldMk cId="1622122962" sldId="288"/>
            <ac:cxnSpMk id="17" creationId="{82C7D74A-18BA-4709-A808-44E8815C4430}"/>
          </ac:cxnSpMkLst>
        </pc:cxnChg>
        <pc:cxnChg chg="add del">
          <ac:chgData name="Nick" userId="c70d66d9-7267-4f59-8d9e-6268ec5bdaef" providerId="ADAL" clId="{A1DA2CA7-9577-4B18-B7F7-22781E8B6996}" dt="2020-03-20T11:18:20.576" v="33" actId="26606"/>
          <ac:cxnSpMkLst>
            <pc:docMk/>
            <pc:sldMk cId="1622122962" sldId="288"/>
            <ac:cxnSpMk id="19" creationId="{B5164A3F-1561-4039-8185-AB0EEB713EA7}"/>
          </ac:cxnSpMkLst>
        </pc:cxnChg>
        <pc:cxnChg chg="add del">
          <ac:chgData name="Nick" userId="c70d66d9-7267-4f59-8d9e-6268ec5bdaef" providerId="ADAL" clId="{A1DA2CA7-9577-4B18-B7F7-22781E8B6996}" dt="2020-03-20T11:18:20.576" v="33" actId="26606"/>
          <ac:cxnSpMkLst>
            <pc:docMk/>
            <pc:sldMk cId="1622122962" sldId="288"/>
            <ac:cxnSpMk id="21" creationId="{2A35DB53-42BE-460E-9CA1-1294C98463CB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0T15:22:0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35 9284,'38'-14'0,"-35"0"480,-5 18-448,4-8-48,4 15-336,-23-19-272,-8 2-208,2 6-497,-7-4-256,11 8-1040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680">
    <iact:property name="dataType"/>
    <iact:actionData xml:id="d0">
      <inkml:trace xmlns:inkml="http://www.w3.org/2003/InkML" xml:id="stk0" contextRef="#ctx0" brushRef="#br0">15904 10876 115 0,'4'-3'0'6,"-5"-5"34"-6,1 6-21 0,1 0-3 0,1 0-6 2,-1-9-3 3,-5-7 4 0,7 12 1 1,-3-16 0 0,1 4 1-1,-4 8 2 0,7-2-1 1,4 4-3 0,-13 4 0-1,10-6 0 1,2 10 2-1,-14-2 1 1,11-3-2 0,-5 4 1-1,1 3-5 0,0-3-2 1,0 2-4 0,-11 3 5-1,2-3 0 1,-8 10 3-1,-3-5-1 1,-3 0 0 0,1 2-1-1,-9 1 0 0,-6-9 1 2,9 10 1-1,-11 0 5-1,-2-6-1 1,-1 9-3 0,0 2-1-1,-13-10-1 1,10 7 0 0,6 5 0-2,-16-13 0 2,6 0 1 0,-3-1-1-1,1 1-1 1,6 0 3-1,-11 1 0 1,3-5-3 0,6 0 1-1,-10 6-1 0,5-7-1 2,2 7-1-2,-6-9 0 0,6 5 3 1,6 5-3-1,-12-13 0 1,14 10 3 0,-1-2-1-1,-1 3 0 1,-15-4-1-1,20 5 1 3,-15-4-2-4,7 7 0 0,3-3 0 2,-3 2 3 0,-5-8-3 0,-9 3 0-1,17 6 8 1,-8-13-5-1,4 14 0 1,-8-14 0-1,1 4 0 1,0-2-2-1,-1 0 2 2,4 0 1-2,3-3 0 0,-2 10-3 0,7-7 1 2,2 6 0-1,-5 0-2-2,5-8 0 2,-1 8 0 0,2-4 1-1,-3-6-1 1,4 8-1 0,-3-2 2-3,6-7-1 4,-12-2 0-1,11 7 0-1,-6-9 2 1,12 8-3-1,-4 4 1 1,-7-12 2 1,6 4-2-3,9 7 0 1,1 1 0 1,-1-6 2 0,2 2-2-1,2 0 0 1,4 4 0-1,2-3 4 1,0-3-5 0,9 9 1-1,-4-2 0 0,-8-7 1 1,15 8-1 0,-2-6 0-1,9 7 0 0,-1-5 0 1,7 4 0 1,-10-1 3-2,4-6 2-1,12 6-1 4,-5-4-1-4,10 2 0 2,8 2-1-1,-4-2-1 1,12 2 0-2,7 11 0 3,-5-15-2-1,8 10 1-1,6 0 0 0,1 1 1 1,-3-12-1 1,4 13 0-3,0-5 2 2,-4-4-3 0,17 2 0-1,-12 5 2 1,10 5-1-1,-7-15 0 0,1 7 0 1,3 0 0 0,1-7 0-1,10 7 0 6,-7-6 0-8,6 5 1 3,-8-1-2-1,10-4 1-2,-5-1 0 2,1-1 1 2,2 0-1-2,-5 1 0 0,2 0 1 2,3-9-2-3,0 16 0 2,0-11 1 0,-11-5 1-1,7 19-2 0,-8-10 2 1,7 8 0 0,-2 3-1-1,-13-5 0 1,7 0 2-1,-5-3-1 2,-6 5-2-2,10 2 1 0,-11-3 1 0,-2-8-1 1,11 4 0 0,0-8 0-1,1 13 1 1,-11-12-2-1,11 5 2 1,1-3 2 0,0-2 0-1,-14-2 4 0,10-5 6 1,-2 5 2 1,-19-3-6-3,0-1-3 2,-4 4-1-1,-3-2-1 1,-5-5-3 0,-3 8-1 0,-2 6 1-2,-10-10-2 2,9 11-5 1,-2 0-26-3,2 8-57 2,6 12-77-1</inkml:trace>
    </iact:actionData>
  </iact:action>
  <iact:action type="add" startTime="80352">
    <iact:property name="dataType"/>
    <iact:actionData xml:id="d1">
      <inkml:trace xmlns:inkml="http://www.w3.org/2003/InkML" xml:id="stk1" contextRef="#ctx0" brushRef="#br0">31679 2121 296 0,'43'-7'0'16,"-23"4"21"-16,-1 3-3 0,-1-6-10 3,-4 4-2 3,5 5 2-1,-2-10 1 0,-2 6-1 2,-9 3-1-2,2-4 1 0,-8-1-1 1,4 6-4 0,-8-6-4-1,4 2-1 2,0 2-4-3,-11-2 2 1,8-1 5 1,-16-9 3 0,1 2-1-1,1 2 0 1,-18 1 4-1,7-5 0 1,-1 5-2 0,-10-1 2-1,-1 3 2 7,0-2-3-8,-10 10-3 0,-1-8 2 5,-5 8-1-8,-1 4-2 4,-3-7 0 0,3 5 0 1,-18 1 0-1,-3-10-3 0,6-1 2 1,-6-3 1 0,-1-1-3-1,5-1 1 1,-2-3 0-1,0 3 5 0,0-5-2 1,-5 2 3 1,9-2-1-3,-20 1-1 2,9 8-3 1,-6-9 2-3,7 7-1 2,-17 0-1 0,10-3-1-2,-3-1 2 3,-17-3 0-2,5 3-3 0,-10-6 2 1,8 0 1 0,-2-11-2-1,-4 17 0 1,6-16 0-1,-10 9 2 1,11-4-3 0,-1 8 0-1,-1-5 2 0,1 4 1 2,7 3-2-2,-6 10 0 1,-4-4 2-1,1 3-2 0,16 0 0 1,-8 3 0 0,3 2 3-1,6-9-4 0,3 8 2 1,-18 9 0 0,12-8 1 0,1-4-1-1,-6 8 3 0,6-12 0 2,-2 6-4-2,4 0 0 0,-2-3 3 0,-5-6-2 1,-2-1-2 0,13-3 2-1,4 3 0 1,-4 2-1-1,9-7-1 1,4 7 2 0,-3-1 2 0,17-2-3-3,4 5 0 4,7 0 0-1,8-3 1-1,19 19-3 1,-2-14 3 0,11 2 0-1,8 2-2 1,1 5 2-2,5-4 5 1,-2-3 1 1,11 8-1 0,2-12-1 0,6 13-2-1,8 1-2 1,-1 2-1-2,-1-10 0 4,18 12 2-4,-6-8-3 2,9 11 1-1,2-13 0 2,0 10 1-2,10-11-1 1,-1 2-3-2,7 4 2 3,5 0-1-1,6-7 0-2,1 4 3 2,4 2-2 0,-2-10-1 0,9 9 3-1,6 5 0 1,-5-7-2-1,-3 4 0 1,4 3 2 0,8 3 1-1,0-3-3 0,-3 3 1 1,3-4 2 0,-8-4-2-1,5 17 0 1,5-24 0-1,-8 11 1 0,3 0-2 3,10 2 0-3,-4-7 1-1,8 8 1 3,-10 2-3-2,8-6 4 0,-2-3-2 1,2 17 0-1,4-18 0 1,-6 3 0 0,12 14 5-1,-2-10-6 0,10 8 2 1,14 12 2 0,-4-2 0 0,15 8 4 0,-17-2 5-2,-4 4-1 2,-11-3-3 1,4 7 0-3,-17-8 0 1,-10-4-6 1,-8-5-3 0,2-5 2-1,-8-12-2 2,3-3-53-3,-1-12-42 1,-11-17-60 2</inkml:trace>
    </iact:actionData>
  </iact:action>
  <iact:action type="add" startTime="82623">
    <iact:property name="dataType"/>
    <iact:actionData xml:id="d2">
      <inkml:trace xmlns:inkml="http://www.w3.org/2003/InkML" xml:id="stk2" contextRef="#ctx0" brushRef="#br0">29223 7326 188 0,'-1'-21'0'3,"0"4"6"3,-10-7 12-1,3 7 2 1,-3-13-3-1,-2 12-5 1,-11-6-3 0,9 5 4-1,-10 13-7 0,2-2 1 1,-14-9 2 0,10 18-2-1,-9-4-2 1,-16 23-2-1,-3-5 0 1,-4 13-1 0,-11 5-4-1,3 6 1 0,13 8 0 1,-3 3-11 0,21 8-3-1,-3-1 5 2,19-2 7-2,16 3 2 0,6 5 1 2,26 0 0-2,8 1 0 2,11-8 3-3,4 1 16 3,7-7 5-3,-2-2-6 8,8-9 2-10,-6-11 3 6,-2-3 4-5,-2-3-2 0,-1-17-6 1,2-5-5 2,-1-16-7 2,-2-3-6-5,-5-19-1 5,6-14 0-3,3-12-3 0,0-15 0 1,-11-8 0 0,-4-23 0-2,-12 15-3 2,-8 3 2 1,-19 0 1-3,-5 18-16 2,-13 15-31 0,-8 5-19-1,3 5-29 2</inkml:trace>
    </iact:actionData>
  </iact:action>
  <iact:action type="add" startTime="83201">
    <iact:property name="dataType"/>
    <iact:actionData xml:id="d3">
      <inkml:trace xmlns:inkml="http://www.w3.org/2003/InkML" xml:id="stk3" contextRef="#ctx0" brushRef="#br0">28552 7298 277 0,'-11'-9'0'3,"-6"1"-3"3,-22-17 22-1,-4-9-10 1,-14-10 5-1,-12-11 1 1,-4 0-3-1,-6-17-4 1,-1 2-3-1,-1 0-5 1,5 5 0 0,19 3 0-1,5 21-51 3,18 12-2-4,17 17-17 2</inkml:trace>
    </iact:actionData>
  </iact:action>
  <iact:action type="add" startTime="83525">
    <iact:property name="dataType"/>
    <iact:actionData xml:id="d4">
      <inkml:trace xmlns:inkml="http://www.w3.org/2003/InkML" xml:id="stk4" contextRef="#ctx0" brushRef="#br0">28394 7730 271 0,'-24'9'0'1,"-4"-3"41"5,-14-6-18-1,1-2-8 1,-10-17 3-1,-7-7-4 1,1-14-1 0,-9-5-3-1,5-2-6 0,0 2-4 1,10 0 0 0,8 6-9-1,5 8-23 1,6-8-32-1,10 9-19 1</inkml:trace>
    </iact:actionData>
  </iact:action>
  <iact:action type="add" startTime="83767">
    <iact:property name="dataType"/>
    <iact:actionData xml:id="d5">
      <inkml:trace xmlns:inkml="http://www.w3.org/2003/InkML" xml:id="stk5" contextRef="#ctx0" brushRef="#br0">28851 7363 270 0,'24'-12'0'4,"-15"-15"33"1,11 1-11 1,-3-12-11 0,0-4-4-1,-4-9-2 0,1 3 1 1,-5-1-2 0,0 3-4-1,-9 5 0 0,4 0 0 2,-4 9-6-2,-4-13-14 0,8 17-12 1,-11-6-28-1,1 15-36 1</inkml:trace>
    </iact:actionData>
  </iact:action>
  <iact:action type="add" startTime="84017">
    <iact:property name="dataType"/>
    <iact:actionData xml:id="d6">
      <inkml:trace xmlns:inkml="http://www.w3.org/2003/InkML" xml:id="stk6" contextRef="#ctx0" brushRef="#br0">29432 7454 312 0,'44'-11'0'4,"-32"-9"17"1,6-13-5 1,4-14-11-1,-4-21 1 1,8-8-1-1,3-18-1 2,1-7 0-2,3 1-10 0,2 16-11 0,2 13-20 3,-9 12-52-3</inkml:trace>
    </iact:actionData>
  </iact:action>
  <iact:action type="add" startTime="84390">
    <iact:property name="dataType"/>
    <iact:actionData xml:id="d7">
      <inkml:trace xmlns:inkml="http://www.w3.org/2003/InkML" xml:id="stk7" contextRef="#ctx0" brushRef="#br0">28573 6944 259 0,'0'-13'0'4,"4"9"-3"0,-2-16 4 2,0 1 1 0,-4-21-2 0,10 13 0-2,-1-6 3 2,-6-8-2 0,4 1 0-1,4-3 2 1,-13-7 2-1,11 0 0 1,-7-8 0 0,-4 2 1-1,12 7-3 0,-10-15-2 1,9 2 2 0,-4 1 0 1,0-2 1-2,8-6 6 0,-3 1 2 1,1-11-1 0,-7-4-2-1,7-5-2 0,-5-8-3 0,5-5 0 2,0-1 2-1,7 5 1-1,-22-9 2 0,8 12-2 1,3-6-1 0,-12 8 3-1,3 4-5 0,1-1-2 1,4-5-1 1,-2 6 0-4,-8-13-2 4,4-3 1-2,3 7 0 1,-4-3 2 0,1 0-2-1,5 14-1 1,-11-6 3 0,13 8-3 0,-10-3-1-2,1 4 4 2,9-5-2 0,-14 5 0-1,8 5-1 1,0 6 1-1,6-2 0 1,-4 5 0 0,-6 11 0-1,14-1 1 0,-13-2-1 1,8 11 0-1,-4 1 0 1,0-3 7 0,4 20-4-1,-5-4 1 1,0 4-1 0,8 9-2-1,-10-10-2 0,8 13 1 1,-7-13 1 0,1 7-2-1,10 3 0 1,-19-2 1-1,1-9 0 0,11 17-2 2,-5-2 3-2,4-4-1 0,-3 4 0 1,-4 0 0 0,9 2 3-2,-9 5-1 3,5 0-3-2,8 2 2 1,-11 4 0-1,3 4-2 0,2-2 0 0,7 3 2 1,-5 1 0 0,-7-2-2-1,10 5 2 1,-3-3-2-1,1 1-5 1,-1-2-13 0,-2 0-25-1,2 3-7 0,-4-9-24 2,-4-10-55-3</inkml:trace>
    </iact:actionData>
  </iact:action>
  <iact:action type="add" startTime="85108">
    <iact:property name="dataType"/>
    <iact:actionData xml:id="d8">
      <inkml:trace xmlns:inkml="http://www.w3.org/2003/InkML" xml:id="stk8" contextRef="#ctx0" brushRef="#br0">28413 2377 229 0,'-1'-2'0'2,"-2"4"29"3,3-6-24 0,3 8-7 2,-4 0 0-2,-16 3 2 0,16 0 3 1,-19 4-3 0,-2 0 0-1,-1 8 0 1,-6 8 7-1,8 8 1 1,-20 5 4 0,16 23 5-1,-14 7-4 0,20 16-5 1,-20 4-2 0,10-4-1-1,8-1-3 1,-6 1-1-1,6-31-1 2,5-10 0-1,-9-19-35-2,7-14-9 2,-6-12-29-1</inkml:trace>
    </iact:actionData>
  </iact:action>
  <iact:action type="add" startTime="85418">
    <iact:property name="dataType"/>
    <iact:actionData xml:id="d9">
      <inkml:trace xmlns:inkml="http://www.w3.org/2003/InkML" xml:id="stk9" contextRef="#ctx0" brushRef="#br0">28612 2362 324 0,'27'22'0'2,"-13"12"31"4,-11 30 3 0,-3 10-17-1,-1 22-11 1,10 12 0 0,5 0-4-1,-1-8 0 1,-1-5 2 0,-1-13-5-1,1-6-2 2,5-7-7-3,-4-10-17 1,12-13-36 2,-6-12-99-1</inkml:trace>
    </iact:actionData>
  </iact:action>
  <iact:action type="add" startTime="87351">
    <iact:property name="dataType"/>
    <iact:actionData xml:id="d10">
      <inkml:trace xmlns:inkml="http://www.w3.org/2003/InkML" xml:id="stk10" contextRef="#ctx0" brushRef="#br0">24199 3644 169 0,'5'-4'0'3,"-5"2"19"2,-4 2-15 1,6 1-5-1,-11-2 0 2,13-3 2-2,-4 0 9 0,-7 4-5 1,-6-1 1 0,12-11-3-1,-10 5-1 1,-2-3 2-1,-1-5 2 1,-3 7 0 2,-5-3 3-5,5 2 2 2,-10-4 2 1,2 10 1 0,-14-10-4-1,7 6 0 1,-15 4-1 0,7-3-5 1,-13 8-2 8,7 3 0-15,0 1-1 1,-11 11-2 3,10 5 2 2,-1-2 1 0,2 11-1 0,5 0-2-2,1-3 2 1,-2 7 1 3,-1 6-3-3,7 3 2 0,4 2 2 1,3 8-2 0,11-7-1-2,10 7 1 3,8 4-2-3,9-4-3 2,16-4 3 0,10 6 2 0,5 3 0-2,12-12 1 4,10 10 9-4,7 0 7 1,1-5 1 1,4-16-9 1,9-2 4-3,-5-2-6 2,17-4 2 1,2-18 3-3,-11 0 19 4,-4 2 0-5,-14-26-21 3,-20-8-7 1,0-13-5-3,-20-28-3 1,-5-34 2 2,-24-18 2-2,-7-13 0 0,-17 0-4 1,-5 14-1 1,-5 20-8-2,-2 17-22 2,4 13-20-3,-3 20 1 3,0 15-15-3</inkml:trace>
    </iact:actionData>
  </iact:action>
  <iact:action type="add" startTime="88673">
    <iact:property name="dataType"/>
    <iact:actionData xml:id="d11">
      <inkml:trace xmlns:inkml="http://www.w3.org/2003/InkML" xml:id="stk11" contextRef="#ctx0" brushRef="#br0">23624 3728 106 0,'-5'-9'0'4,"-8"-8"17"1,1 2-1 0,1 2-5 1,4 3 1-1,-8-3 3 1,7-4 2 0,-9-7 9-1,9 2 0 0,0-13-3 2,-2 1-2-2,2-11-6 0,-1-5-2 1,-3-5 0 0,5-5-5-1,1 9 1 1,-5-12-3-1,3 2-3 1,-1 3 0-1,-5 5 0 1,3-3-4-1,2 9-2 4,-1 1-13-6,2 19-20 3,8 9-31 0</inkml:trace>
    </iact:actionData>
  </iact:action>
  <iact:action type="add" startTime="89017">
    <iact:property name="dataType"/>
    <iact:actionData xml:id="d12">
      <inkml:trace xmlns:inkml="http://www.w3.org/2003/InkML" xml:id="stk12" contextRef="#ctx0" brushRef="#br0">23772 3765 228 0,'4'-11'0'3,"4"2"52"4,7 1-25-2,-3-7-10 0,4-3-2 1,12-1-1 0,-7-5-3-1,13 2 0 1,-3-2-7 0,0 3-6-2,-6 7 2 4,5 4 0-4,-11 0 0 1,-6 1-38 1,8 3-21-1,-17-6-16 1</inkml:trace>
    </iact:actionData>
  </iact:action>
  <iact:action type="add" startTime="89268">
    <iact:property name="dataType"/>
    <iact:actionData xml:id="d13">
      <inkml:trace xmlns:inkml="http://www.w3.org/2003/InkML" xml:id="stk13" contextRef="#ctx0" brushRef="#br0">23947 3970 105 0,'15'16'0'3,"-2"3"35"3,3-6-7-1,10 9-9 1,0 1 1-1,2-8-1 1,7 0-2 1,2 2-2-3,6 7 3 1,5-3 3 1,4 2-3 0,3 9 4-1,3-1-10 0,-11-6-5 1,-1 3-6-1,2 4-1 1,-12-6 0 1,8 10 0-1,-18-17-5-2,11 14-8 2,-11-4-19-1,-4-9-17 0,0 14-12 3,-9-14-33-4</inkml:trace>
    </iact:actionData>
  </iact:action>
  <iact:action type="add" startTime="89823">
    <iact:property name="dataType"/>
    <iact:actionData xml:id="d14">
      <inkml:trace xmlns:inkml="http://www.w3.org/2003/InkML" xml:id="stk14" contextRef="#ctx0" brushRef="#br0">24291 4032 284 0,'20'-21'0'4,"4"9"69"1,-11-15-35 0,20 11-4 1,-1-3-11 0,2-8-10-1,0 3-2 1,10 6-4-1,-4 0-4 1,0-4 0 0,1 1-14-1,-8 2-24 0,-2-3-16 1,-11-1-42 1</inkml:trace>
    </iact:actionData>
  </iact:action>
  <iact:action type="add" startTime="90317">
    <iact:property name="dataType"/>
    <iact:actionData xml:id="d15">
      <inkml:trace xmlns:inkml="http://www.w3.org/2003/InkML" xml:id="stk15" contextRef="#ctx0" brushRef="#br0">24250 3835 217 0,'4'-2'0'3,"-3"0"39"4,9-1-22-2,-7-8-6 0,6 1-6 1,7 1-2 0,0-2 0-1,9-1 2 1,-5 1-2 0,-2 0 0-2,6 0 2 3,1 1 3-2,-5-2-3 0,4-3 0 1,3 1-1 0,9-5 0-1,-12 3-2 1,12-8 1-1,-4-1 0 1,3-5-2 0,-2 4-1-1,5-7 2 5,1 0 0-4,-5 5 4-4,2 0 1 3,-2 0 2 1,5 0-2-1,0 4-2 0,-4-7-2 3,6 6 2-4,-4-6-1 1,3-2 0 1,-5 4 4 1,8-7-1-2,-2 3-3 1,-1 2 2-2,3-10 3 2,9 10-3 0,-5-6-2-1,5 0 0 0,2 4 2 2,-8 4-3-2,2-3 2 0,-7 1 2 2,2-2 1-3,12 10-2 3,-5 1 1-1,-7-3-1-1,4 1-3-1,3 1-1 2,-9-1 0 1,-2-1 0-3,-3 0-3 2,6-8 0 0,-6 3 2-2,3 0 0 3,1-6-1-1,-4-2 0-2,6 9 3 3,1-5-4-2,-6-3 1 0,13 5 0 3,-14 1 1-4,2 2-1 2,-1-4 0 0,-7 5 0-2,4 0 0 1,-12 4-1 2,12-5 2-1,-8 5-1-1,0-2 0 1,-3-3-1-1,2 5 1 0,2 4 0 1,-15 9-1-2,10-2 0 3,-16-6 1-2,15 14-14 1,-4 2-18 0,-12-5-29-1,9 2-57-1</inkml:trace>
    </iact:actionData>
  </iact:action>
  <iact:action type="add" startTime="91438">
    <iact:property name="dataType"/>
    <iact:actionData xml:id="d16">
      <inkml:trace xmlns:inkml="http://www.w3.org/2003/InkML" xml:id="stk16" contextRef="#ctx0" brushRef="#br0">26637 2281 119 0,'10'-4'14'7,"-14"-7"-5"-4,13-2-5 3,-6-4 0 1,3-2-1-3,-11 2-2 2,4-9 0 0,-2 1-1-1,-2-8 0 0,5 6-1 1,-14 10 1 0,12 2 0-1,4 4-1 1,-2 11 2-1,-2-2 12 1,-4-1 0 0,6 3-10-1,-1 0-3 0,-6-10 0 1,-3 10 8-1,-2-6-1 1,-2 3 0 0,-4 1 4-1,-7-4 1 1,-4 6 5 0,-2 2-3-1,-3 1 1 0,-2 5 0 2,-5 6 2-1,4-4-5-1,-13 0 0 8,0 3 2-11,4-1-1 5,-18-6 0-4,11 7-4 0,-13-14-3 1,3 11-2 3,-3-12-4-2,9 2 0 1,9-6 0 1,1 5-41-3,13-4-19 2,3-7-53 0</inkml:trace>
    </iact:actionData>
  </iact:action>
  <iact:action type="add" startTime="91934">
    <iact:property name="dataType"/>
    <iact:actionData xml:id="d17">
      <inkml:trace xmlns:inkml="http://www.w3.org/2003/InkML" xml:id="stk17" contextRef="#ctx0" brushRef="#br0">26525 2014 152 0,'27'-2'0'3,"-15"2"26"2,9 2-4 2,-6 2-15-2,-4 2-3 1,7 5 0-1,3-3 2 0,-6 14-4 2,-2 5-1-2,5 2-2 0,8 10 0 1,1 9 2 0,-1-2-2-1,-2 5 1 1,12 5 0-1,-7-5 0 2,-5 4 1-2,5-3-1 0,-2-3 5 0,-7 7-2 1,-4-9 0-1,9 8 2 3,-8-7 3-2,-5-4 1-2,2-8-3 1,-11-8-2 3,-2-1-2-4,-5-16-2 1,0 0 0 1,0 0 4 1,-4-1-3-4,-6-1-1 4,1 2 2-3,-5-10 0 1,0 4 0 3,-12-6 4-3,-4-3 3 0,-5-1 2 1,-6-5 6-1,-16-13 2 0,5-1 2 3,-15 1 3-4,-5-13-7 2,-9-4 2 1,-9-6 0-3,-7-4-6 1,-2-9-3 2,-15-7 0-2,8-3-5 0,-2 1-4 2,5 4 2-3,12 9-3 3,24 3 0-2,-9 7-48 0,26 13-4 0,18 5-18 1,7 14-75 1</inkml:trace>
    </iact:actionData>
  </iact:action>
  <iact:action type="add" startTime="93900">
    <iact:property name="dataType"/>
    <iact:actionData xml:id="d18">
      <inkml:trace xmlns:inkml="http://www.w3.org/2003/InkML" xml:id="stk18" contextRef="#ctx0" brushRef="#br0">26208 1784 103 0,'3'-4'6'4,"6"12"0"2,-5-11 6-1,2 3-7 1,-4 0-4 0,0 0-1-1,-4 6-1 0,2-12-2 1,0 3 0 0,-2 3 2-1,2-1 1 2,-1 8 0-3,-3-10 9 1,4 6-1 2,-8-3 2-2,4-4-2 0,-3 5 0 1,-10 5 4-1,2-9-2 1,-7 11-1 0,-1-4-4-1,2-2-3 1,-2 1-2 0,-8 5 0-1,4-2 0 2,-2-4 0-2,0 10 0 1,1-6 0-1,-2 2 1 2,1 7 0-3,-2-12-1 3,0 7 0-2,9 1 3 0,-5 0-1 0,2 3 1 1,-3 1 1 2,2 4-1-6,4-2 0 6,-8 7-1-3,9-4 0 0,-2-1 0 1,-1 11-1 0,1-13 2-2,9 5-1 2,-7 5-1-1,3-8 1 1,-6 5-1 1,20-1-1-3,-9-4 0 3,11 0 1-2,-7 9 0 0,2 0-1 0,7 2 0 1,5-6 2-1,-1 10-1 1,5-3 2 0,-2 7 6-1,-2-6-3 1,0 1-3 0,-5-1-2-1,15 0 0 0,-15-10-1 1,6 3 0-1,-6-7 0 1,5 7 0 0,0-8 0-2,-3-10 0 3,4-3 0-2,-1 9-1 1,6-2 0-1,-7 1 0 0,13 0 1 1,-3-2 0 1,0 2 0-1,-2 0 0-3,11-2 1 3,-16-6-2 0,10 16 2-1,-11-18 0 0,2 6-1 2,0 6 0-2,-8-15-1 0,6 10 1 2,1 1 0-2,-7-12 0 1,6 11 0 1,-7-9 1-3,14 13-1 0,-15-12 0 2,12 4 1 0,-5-5-1-1,0 5 0 3,1-3 1-4,-2 1-1 0,3-1 0 4,-5 3-1-4,-2-6-1 1,-2-5-14 1,-6 6-70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02">
    <iact:property name="dataType"/>
    <iact:actionData xml:id="d0">
      <inkml:trace xmlns:inkml="http://www.w3.org/2003/InkML" xml:id="stk0" contextRef="#ctx0" brushRef="#br0">20112 5795 185 0,'11'0'0'3,"-9"3"17"-3,-7-6-6 0,8 1-7 4,-2 4-5 1,-1-4 2 1,4 2 3-1,-8-3-2 2,3 3-2-2,7-2 0 0,-1 2 0 2,-1-4 0-1,4-4-1-1,-2 2 1-1,5 2 0 3,2-4 4-2,0 0-1 0,6 10 1 1,7-13 1-1,-13 1 0 1,7 4 2-1,2 6 1 1,-4-10-2-1,4 10 1 1,0-14 0 0,-6 15-1 1,10-9 2-2,1-2 2 0,-5 0-4 1,9 7-4 2,1-8-1-5,3 6 0 2,2 1-1 1,6 8 0 0,9 11-1-1,-1 3 1 2,0-11 0-3,9 15 0 1,-4-6 0 3,-2-5 1-3,2 1-1 0,4 7 0 1,2 1 0-1,-8-12 1 1,4 9-1 0,12 2 0-2,-7-6 0 4,-7-4 0-5,11 5 0 4,4 0 0-2,8 2 1 0,-3 4-1 2,2-5 0-2,-8-11 2 1,4 9 2-2,-2-5 2 4,-10-6 1-3,2-12 0-1,0 16-1 1,-8-12-3 2,5 2 0-3,-6-2-1 2,-7-7 0 1,8-5-2-2,1 8 2 0,0 3-1 2,0-10 0-1,-3 0 3-3,9 1 0 3,-2-1 0 0,4 1 0-1,-12-3-2 2,17 10-1-2,-7-3-1 4,5 7 1-1,1-3-2-7,5 11 0 6,-2 2 0-2,8-3 1-1,3 4 0 0,-13 2-2 3,6-2 2-3,-9-12 1 2,-9 3-1-1,11 5 0 1,-1 2 0-1,-13-10 1 1,19 3-1-1,-7 1-1 1,-7-3 2 0,9 5-1-1,1-3 0 0,-12-2 2 5,6 1 0-5,1-4-1 0,-3 4-1 2,1 6 1-6,-2-2-1 5,-7-5 0 0,6 12-1-1,1 2 2 1,-24-14-1 0,4 4 0-1,-2-2 0 0,-15 5 1 1,5-10-1 2,-5 8-1-5,-3-4 1 3,-1-3 0 0,2-1 0-1,-5 4 0 1,-2 0 1 1,-11-6-1-4,5 6-1 2,-5 6 1 1,-1-4 2 0,-3 0-3 0,0 3-4-1,-6-7 2 1,4 6 2-1,-7 4 1 0,-6-13 0 1,1 16 3 0,-8-16-4-1,1 11 2 1,-10-9-1 1,0 9 0-3,0-2 0 1,-12-2 1 4,2-3-1-6,-15 4 0 2,10 1 0 2,-9 0 0-1,-9 1 1-2,8-2-1 2,-9-4-1 0,8 4 1-2,-8-5 0 4,2 4-1-3,-1 2 1 0,-5-2 0 0,3 8 0 1,-7-8-1-1,-1 3 1 1,-5 5 0-1,-9-15 0 2,2 12 0-2,-6-14 0 1,4 11 0-2,-6 0 1 2,-2-11-1 1,8 13 0-2,-12-15 0 0,2 12 0 0,0-15 0 0,0 5 1 2,7 10-1 0,-13-16 0-4,10 17 0 3,-11-9 0 1,9 2 0-2,-4-6 0 1,6 9 1-2,-8-4-1 2,1-3 0 1,-4-6 1-3,-5 8-1 1,-3 1 1 1,-7 3 0-1,1-1-1 2,-3 6 0-1,3 0 0-2,-7 11 0 1,9-11 0 2,10 16 0-2,-2-11 0 0,16 6 1 2,2-8-1-1,2 5 1-2,12 13 1 3,-5-5-2-2,12-4 0 0,9 10 0 2,4 1 0-2,1-1 0 1,10 0-1-2,5 6 0 3,8-4-2-2,7 0-7 1,4 6-11-1,18 14-16 1,-5 8-31 0</inkml:trace>
    </iact:actionData>
  </iact:action>
  <iact:action type="add" startTime="10816">
    <iact:property name="dataType"/>
    <iact:actionData xml:id="d1">
      <inkml:trace xmlns:inkml="http://www.w3.org/2003/InkML" xml:id="stk1" contextRef="#ctx0" brushRef="#br0">4425 16979 116 0,'9'6'18'5,"-5"-12"-7"0,-2 3-2 0,2-7 1 1,-2 11 4-1,2-7-5 4,-2-6 0-6,5 8-1 2,3 2 0 0,-10-9 0 1,5-3-2 0,9 0 1-1,-7 7-1 1,-4-1-1-1,13-2-3 1,-10-1 0 0,4 2 0-1,0 3 2 0,-1-1 1 1,-1-3 2 0,8-1-1-1,-7 4-1 2,8-4 3-3,-11 3 0 2,7-2 1 0,0 3 1-1,-5-3-2 0,0-2-2 1,1 6-1 3,6 0 0-6,-3-3-2 4,-8-5-1-3,12 10-2 3,-15-12 0-1,14 13 0-2,-3-3-1 1,2 6 1 1,-4-8 0 1,1 1-1-3,5 16 0 3,-5-11 2-4,4-4-1 4,-4 4 0-2,6-3 0 2,5 5 1-3,2 0-2 2,-11 0 0 0,9 0 2 0,4-2-1-1,-6 5-1 0,4 1 1 2,2 0 0 0,2 2-3-4,0 0 2 2,-5 1 1 2,-2-8 0-2,-4 12 0 0,1-15 0 2,-1 14 0-3,2 2 0 2,-2-16 0 1,2 6 0-1,0 6 1-3,3-6-1 4,-8-2 0-2,2 3 0 0,-3 3 0 1,-3-6 0-1,3 2-1 1,6-2 1 2,-11 8 0-5,-1-12 1 2,-3 1-1 0,6 11 0 2,-9-3 0-2,6-10 0 2,-1-3 0-4,-2 11 3 4,6 2-3 0,-2-10 0-4,4 9 1 3,-3-6-2-1,5 10-1 2,-5 1 3-3,7-15-2 4,-2 11 0-3,4-3 1 5,2 2 0-8,-5 0 0 2,4-4 0 1,0 12 0 1,-3-11 0-1,1 1 0 1,-1 7 0 0,0-13 0-1,-2 12 1 4,-2-8-1-2,9 6 0-4,-7-9 0 3,0 11-1-2,-6-10 0 1,19 6 2 0,-19-6-1 1,8 4-1 1,11 7 1-3,-9-9 0 3,0 3 0-2,3-3-1 0,-2 3 1 1,2 1 0-1,-9-4 0 1,9 0 0 0,-10-2 2-1,4 6-1 1,-2-4-1-2,-2-4 0 2,2 6 1 0,-8-4-1 2,14-2-1-4,-9 10 2-1,-1-8-2 3,11-4 0 0,-6 8 1 1,-6 0 0-2,11-5 0 0,-3 3-1 1,1 1 1 1,1-1 0-2,2 4 0 0,-4 2-1 1,-2-6 1-2,7 0 1 3,-4-4-1-3,-8 6 0 2,7-2 2-1,-9-9-2 1,8 20 0 0,0-21 0-1,-6 14 0 1,8 4 0-2,-4-10-1 6,4-4 1-5,3 10 0 0,0-2 0 1,-4-12 0-2,11 14 0 2,-3-6 0-3,5 6-1 4,4-8 1-2,-5 10 0 0,-3-10 1 4,1 8-1 0,-9-2 1-8,5-6-1 3,-7 8 0 3,0-6 0-3,11 4 0 2,-8-4 0 0,-1 2 0-1,6 2 0 2,-9 0 0-3,8 5 0 1,4-14 0 2,-11 5 0-2,11 7 0 1,-2-5-1 1,11 8 1-3,-9-4 0 1,3-4-1 2,-6 5 1-3,-6 1 1 2,5 0-1 0,-17-5-1-1,10 9 2 0,-1-12-2 2,11 10 1-3,-11-10 0 2,7 5 1 0,-5-3-1-1,4-1-1-1,9 8 1 3,-15-8 0-1,14 10 0-1,-6-13 0 2,-1 4 0-3,6 0 0 4,6 2 0-3,-6-4 0-1,9 2 0 1,-4-6 1 2,-10 1-1-1,-2 5 1-1,-5-8-1 0,0 4 0 1,-2-2 0-1,3 1 0 3,5-7 0-2,1 6-1-3,-4 1 1 3,1-2 0 0,1 7-2-2,3-4 0 3,-3 12-3-2,4 0-2 0,1-2 2 2,2-1 0-3,7 6 3 1,0 4 0 2,-10-11 2-2,-2-1 0 0,-5 0 2 2,-8 2-3-3,6-5 1 2,-5 2 0-1,6 1 0 1,-1-2 0-1,-1 7 0 1,-1-6 0-1,3 2 0 1,-2-4-1-1,-1 4 0 1,11 9-3 0,-9-10-2 0,11-2 0-1,-8 10 4 1,0-9 1 0,16 7 0 0,-16-3 2-2,-5-6 1 2,4-4-1-1,-10 4 1 1,14 3-1 1,-10-9 0-3,-4 2-1 0,10 10 1 4,6-14 1-2,-8 6-2-2,2 5 0 2,9-3 0 0,-9 5 0-1,3-9 0 1,-1 3 0-1,8 9 0 0,-2-8 1 2,4 4-2-2,-9-3 2 0,2-3 1 1,-10-1 1-1,2 8-1 1,-5-11-2-1,4 4 0 1,-11 4-1-1,17-3 1 1,-7 3 0 0,1-2-1-1,-3 3 1 1,1-1 0-2,4 1 0 3,-8-3 0-1,3-5 1-2,0 6 0 2,3-1-1 0,-5 0 0 0,4-11 0-2,-3 7 5 3,12 3-2-2,-8-7-1 0,8 3 0 2,-2 0-1-1,-3 2 1-2,-1-1-1 3,-4 2 0-1,0 0-1-2,-10-8 0 3,7 15 0-3,-4-11 0 1,13 11-1 2,-13-10 1-3,9 4 0 3,-3-5 1-1,3 6-1 1,-9-4 0-4,10 2 2 2,-8 4-3 1,4-2 1-1,-1-5 0 2,-2 5 0-2,0-3 0-1,-1 4 0 3,4-6 0-1,-6 9 0-2,4-9 0 3,-8 1 0-2,4 8 1 1,-2-10-1 0,1 6 0-2,-2-4 0 1,0 4 0 2,6-1 0-2,-2-10 0 1,1 15 0-1,-2-10 0 1,9 8 0 0,-13-8 4 1,7 4-1-3,2-3 1 0,-4 4 0 3,4 2-2-2,-5-15-2 1,8 12 0 0,-8 2 1-2,6-4-1 2,-3 0 0 2,0 2 0-5,-3 0 0 2,4-9 1 2,6 15-2-1,-3-20 2-1,-4 17-2 1,10-3 1-1,-5-2 0 1,-2-5 1 1,7 6-1-2,-5-2 0 0,0-6 2 1,3 11-1 0,-8-6 0-2,6 0 0 2,5 0 1-1,-10 0-1 0,2 0 0 2,3 12 0-2,-8-12-1 0,3 6 0 1,0-4-1 0,-2 2 2-1,-2-7-1 2,13 11 0-4,-13-2-1 4,8 0 2-2,-3-6-2 2,-2 9 1-3,8-8 0 3,-9 2 0-2,7-1 0 0,-8 8 0 1,10-12 0-1,-8 5 1 1,0 0-1 1,9 2 0-3,-6 0 1 0,2-4-2 4,-6 3 1-3,2-8 0 0,-2 9 1 2,13-3-1-4,-14 4-1 4,8-6 2-2,2 4-1 2,-4-11 0-3,2 17 0 2,1-9 0 0,-6-5 1-2,3 7 0 3,6-8 0-3,1 12 1 4,-6-11-1-2,1 8 1-2,3-7 0 1,-1 1-2 1,-3 6 1-1,7-3 0 1,-8-9-1 0,12 12 0-1,-11-14 0 1,9 13 2 0,-5-2-3 1,-6-4 2-4,-3 0 0 3,2-1-1 0,-7 10 0-1,8-3-1 1,-6-3 1-1,1 6 0 0,4-2-1 2,3 2 1-2,-2-2 0-1,-10-4 0 3,17-1 0 0,-9 7 0-3,8-1 0 2,-7-4 0-1,11-1 0 1,-7 10 0 0,-4-11 0-1,-1 0 0-1,10 10 0 4,-15-6 1-4,10 3-1 1,-12-3 0 1,-1-6 0 0,12 12 0 1,0-8-1-2,-10 9 1 1,11-13 0-2,-11 8 0 1,5-8-1 3,8 5 2-5,-8 1-1 4,6 4-1-2,-9-13 2 3,5 15-1-3,-2-8 0-2,2 2-1 2,1 1 1 2,-8 4 0-2,11-4-1 1,-2-5 1 0,5 6 0-1,3-2-1 1,-1 8 0-1,6-5 1 2,-5 1 0-3,5 3 0 3,2-3 0-2,-8 1 0-1,3-2 1 3,-1 3-1-1,0-3 0-1,-11-6 1 1,9 7-1-2,-9-9 0 3,5 6 0 1,1-5 1-5,-5 2-1 2,4 8 0 0,-5-10 0 1,10 0-1 0,0 7 1 0,-1-3-1-1,0 1 2 0,3-1-1 1,-3-2 0 0,3 7 0-1,5-8 0 2,-8-1 0-3,0-1 0 2,10 8 1 1,-9-8-2-3,4 3 1 1,-4 3 1 0,-5-3-2 2,11 0 1-2,-7 0 0 2,-3-1 1-3,0 1-1 3,-6 3 0-1,4-4 0-3,1-3 0 3,0 9 0 0,-9-8-1 0,6 2 1-1,2 2 0 1,1 4-1-1,-1-3 2 0,-3-2-1 2,3 7 0-3,-1-7 0 2,4 2 0 0,-3-1 0-1,-6-3 0 1,9 7 0 0,-4-2 0-1,5 2 0 1,-6-3 0 2,2-3-1-5,0 6 2 2,-5-5-2 1,4 4 2 0,6-2-1-1,-13 3 0 1,8-1 0-1,-3-5 0 0,3 6 1 3,-4-8-2-5,6 7 1 3,-14-3 0 0,16 4 0 0,-12 0 0-1,0-5 0 2,2 4 0-4,-2-6 0 5,7 9 0-4,-21-2 0 2,14-6 0-2,5 6 0 3,-7-6 0-1,1 5 0-1,2 1 0 0,-5-4 0 1,8 5 0-1,-5-4 0 2,0 0 0-3,-8 2-1 1,13-3 1 3,-16 4 0-3,16 0 0 0,-7-5 0 1,-4 8 1 0,0-4-2-2,6-4 1 3,2 5 0-3,-4-3 1 2,5 0-1 0,-7 3 0-1,0-6 1 1,5 4-1-1,-10-6 0 1,16 14 0 0,-8-12 0 1,-11 6 0-3,16-5-1 1,-6 5 1 0,2-4 1 1,4 4-1-1,-13 0 0 1,10-4 0-1,-1 6 0 1,0-10 0 2,0 10-1-4,2-2 1 0,-3 0 0 4,-4-5 0-3,3 5 0-1,-2-2 1 2,11 4-2 0,-4-5 2-1,-4-4-1 1,-6 10 0 0,19-6 0-1,-20 2 0 1,5 1 1 0,7-2-1-2,-12 2-1 2,8 0 1 0,-4 0 0 0,7-3-1 0,-6 3 1-1,-1-1 0-1,6 2 0 4,-6-1 1-4,3 3-1 1,-3-11 1 2,12 8-2-2,-12 0 2 0,1-3-1 1,0 1 0 0,7-1 0-1,-7 2 1 0,8-3-2 1,-5 8 1-1,3-14 0 3,-2 13 0-4,-9-7 0 2,15 4-1 0,-1 0 1-1,-6-4-1-1,2 5 1 3,3-1 0-1,2 0 0-1,-3 0 0 0,3-1 0 5,-2 2-1-7,8-3 2 5,-13 2-2-6,10 0 1 3,-3 0 0 0,4-1 1 2,-9 3-1-3,0-3-1 4,8 0 0-4,-6 2-2 2,5 0-2-1,-4 2 1 1,8-3 2-1,-3 5-1 2,-2-8 2-2,1 6 1 0,1-1 0 1,-5-9-1-1,4 7 2 4,3-4-1-6,-7 5 0 2,4-2 0-1,-5-1 0 3,3-2 0-2,2 8 0 2,-6-7 0-3,2-5 0 3,1 14 0-3,-3-12 0 2,-5 7 0 0,13-2 1-1,-18 2-1 0,2-2-1 2,9 1 2-3,-1 0-1 3,-9 0 0-2,4 0 0 1,-3-1 1 0,5 2-2-2,1-2 1 1,-4-5 1 2,-7 8-1-2,14-4 0 1,-11 0 0 0,1 6 0 1,7-6 0-3,-3-2-1 2,-4 5 1-2,8 2 0 1,-3-6 0 2,2 3 0 0,-1 0 0-4,-1-1 1 3,3-6-1-1,2 9-1 3,-4-4 2-3,1 4-2-1,0-2 1 1,2 0 0 2,-6 4 0-1,5-8 0-2,-6 4 1 2,2 0-1 0,0 0 0-1,1 0 0 1,1 0 0 0,0 0 2-1,-2 0-2 0,-3 0 0 2,2 0 1-3,-1 0-1 2,4 0 0-1,-5 0 0 1,9-6 0 1,-11 10 0-3,7-8-1 2,-1 8 2 0,2-8-2 0,-4 4 1-2,-1-4 0 2,5 3 0 0,-2 6 0 0,-2-9 0 0,9 8 0-2,-6-8 0 3,-5 8 0-2,6 0 0 1,4-8 0-2,2 6 0 3,-9 0-1-3,10-2 1 2,-6-4 0 2,7 8 0-5,-2-4 0 3,-5 2 1 1,6-4-2-2,0 4 1-1,-1-2 0 4,4 2 0-4,-4 0 0 4,2-2 0-3,-6-4 0 0,7 4 1-2,-2 4-1 4,-6-8-1-1,10 4 1 0,-3 5 1-2,-3-8-2 1,8 3 2 2,-10 3-1-2,5 1 0 2,4-8-1-3,-3 5 1 2,2 6 0 0,-1-9 0-2,0 0 0 4,-4 2 0-4,2 2 0 2,2 0 0 0,-2 1 0-2,-3-8 0 2,7 0 0 0,-8 10 0-1,4 0 1 1,-4-8-2-1,10 7 1 1,-11-8 0-1,5 8 1 2,-1 1-2-3,5-6 1 2,-9-4 0 0,-1 11 0 0,-3-7 0-1,5 1-1 0,-5 2 1 1,4-2 0-1,5-6 0 3,-1 17 0-5,-1-16 1 3,-7 5-1-1,0-4 0 2,13 7 0-1,-17-3 0-1,7-1-1 0,-1 7 2 1,10-11-2 0,-10 10 1-2,1-5 0 2,2-6 0 0,-8 13 1 0,12-12-1 0,-7 3 0 0,4 4 0-3,-4-4 0 4,-2 0-1-1,-3 2 2-1,24 0-1 0,-21-3 0 1,4 10-1 1,10-2 1-4,-14-9 0 3,18 8 0 0,-12-4 0-1,-1 0 0 1,4 0 0 2,4-1 0-5,-7-5 1 4,7 7-2-2,-5-4 1 0,3 6 0 0,1-2 0 1,5-1 0 0,-9 0-1-1,6 6 2 1,1 0-1-1,-2-3 0 2,4-1-2-1,0-2 2-1,-7 1 0 1,5 7 0-2,-2-8 0 2,-1 0 1 0,-2 3-1-2,8-1-1 2,-10-5 1 0,6 11 0 0,1-10 0-1,-3 2 0 1,9 8 1 0,-9-5-1 1,1 2 0-2,7-4-1 0,-5 1 1 0,-1 0 1 0,-1 2-2 2,0-5 2-2,-4 4-2 1,12 7-2-1,-10-8 1 3,6 3 1-5,0 1-1 2,-2-8 3 0,-6 0-1 2,11 2 0-2,-6 0 0-1,-1 4 0 3,2-8 1-3,1 0-1 3,-3 2 0-1,-3 2 0 0,9-1 1-2,-18 2-1 2,15-1 0 1,1 4 0-3,-14-8 0 1,10 4 0 1,4 0 1 0,-9 0-1 0,2-1 0-1,0 2-1 0,-2-1 1 1,3 2 1 1,-2 0-1-4,-3-2-1 4,5 2 1-1,-8-2 0-1,7 0 0 2,-2 5 0-4,-11-4 0 2,12 3 0 3,1-2-1-4,-2-2 1 2,-1 1 1-1,2 5-2 1,0-2 2 0,7-3-1-1,-15 3-1 2,15 4 1-2,-10-6 0 1,2 7 1-1,12 0-1 1,-12-3-1-1,-7-2 1 0,4-3 0 0,4 4 0 1,-6-2 1 0,4-4-1-2,-5 7 0 3,-6-6 0-2,15 1 0 0,-17-1 2 1,11 3-1-1,-5-6 2 2,-3 7-1-1,5-7-2-1,-8 0 1 0,8 3 0 2,-12 1-1-3,16-3 0 1,3 4 2 2,-12-4-1-2,2 2 1 1,5-4-1 0,-3 5 2-1,-1-6-1 0,0 8-2 0,10-2 0 2,-5-1 0-3,-1 1-1 3,13 9 0-2,3-3 0 1,-7 5 1 1,18 8 0-3,-17-3 0 1,11-9 0 1,2-3 0 0,-13 8 0-1,2-16 2 2,-5 5-2-3,13 2 0 2,-26-8 0-1,19-2 2 2,-4 0-1-3,2 1 0 3,-1-1-1-1,-5-5 1-1,-1 6-2 1,4-3 0-3,-1 3 1 5,5 5-2-3,1 5-4 0,-2-1 3 0,2-4 1 2,5 2-3-2,-17 3-1-1,9 4-8 3,-8-3-25-2,-3 7-15 1,-16-11-27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89">
    <iact:property name="dataType"/>
    <iact:actionData xml:id="d0">
      <inkml:trace xmlns:inkml="http://www.w3.org/2003/InkML" xml:id="stk0" contextRef="#ctx0" brushRef="#br0">10888 7749 104 0,'-4'-6'0'2,"3"-5"13"4,-4 3-6-1,7 4-4 0,-12-5-4 3,6 0 0-4,-1 5 1 1,-2 2 0 1,2-7 0 0,3 3-1-1,4 0 1 1,-2 2-2-1,11 0 1 1,-7 2 0 0,1 2 1-1,6 2 0 0,-5 2 5 1,-2 2-1 0,7-2-1-1,1 11 0 1,-4-11 1-1,2 9 0 0,-2 2-1 1,9 4-1 0,-2 7-2-1,0 3 1 3,-1-2-2-4,4 8 1 2,4 0 0 1,5 6 0-3,2 2 0 1,-1-3-1 3,-4 4 0-4,15-3 1 1,-9 0 1 1,9 0 1 0,-15-6 2-1,10 4-2 2,-4-5 0-3,-3-2 0 3,3 3 0-2,-4-1 0 0,-1-6-1 1,-1 6 2-1,-4-3-2 0,-5-8-1 2,5 16 2-2,-2-1-2 0,5-2 1 1,-9 4 1 0,11 0-1-1,-17-5-1 1,8 4 0 0,4 12-1-2,2 6 1 2,-1-11 0 0,2 1-4-1,0 2 2 0,-3-4 2 3,5-3 0-3,-2-1 0 0,-1-9 0 0,-1 1 0 2,-5 2 0-3,7-5 0 2,-6 2 0 0,5-2 2-1,-4 3-1 1,2 4 0-1,-1 7 0 0,3-8-1 2,3 9-1-2,0 7 2 0,-5-1 0 2,4-2-2-3,7 8 2 2,-1-20-1 0,1 7 0-1,1 3 0 0,2-8 6 1,4 7 0-1,-3 0-3 1,2-7 0 0,0 12 2-1,-11-10 0 0,5-2-2 2,-4 2-1-2,4 0 0 1,-9-14-2-1,2 13 0 2,5-2 0-3,3-2 0 2,-3 6-1-1,0-3 0 2,-6-1-2-3,16 3 0 3,-8-5 2-3,2-1 1 3,-8-1 0-1,3 0-1-2,-8-6 1 2,2 5 0-1,-2-4 0 1,10 4 0 0,-9 2 0 1,2-8 0-4,1 1 0 3,0 7 0 0,-12-9 0-1,6 4 0 1,-4-3-3-1,6 5-2 0,-6-1 2 2,2-10 0-2,3 8 3 0,-4-7 0 1,7 6 0 0,2-5 0-1,-7-4 1 2,7 8-1-3,-5-3 1 1,-5 0-1 2,15-1 0-2,-11 8 1 0,0-14-1 2,0-1-1-3,-7 2 1 2,3-14 1 0,4 13-1-1,-2-6 0 1,-7-2 0 0,9 3 0-1,0 1-1 0,3 0 1 2,6 7 0-4,2 2 0 3,-1-9 0 1,-10 3 3-3,7 0-1 4,-11-5-1-3,5 7 0 0,-1 0 0 0,2-3 0 0,-3 3-1 2,-1 3 0-3,9-2 0 4,-9 0 0-4,5 1 0 0,-4-6 1 5,5 8-1-4,3 5 0-1,5-9 0 2,-10-1 0 0,5 5 0-1,-7-9 1 1,-1 1 0-1,-5-1 0 0,-2 2 1 1,7-8-1 0,-12-3 1-1,15 6-2 1,-12 1 0 0,-8-3 0-1,5-5 0 0,5 1 0 0,-3-2 0 1,-1 0 1 0,-9-4-1-1,3 4-1 0,-1-4 1 1,4 4-5 0,-6-4 5-1,-5 4 0 2,-6-9 6-2,1-5-2-1,3 3-3 4,1-9 1-3,-16-1-1 0,4-3-1 0,3 6 2 1,-8-7 1 1,5 0 0-2,-6-1-2 0,-4-5 1 1,14 1 1-1,-13-7-1 1,3 5 3-2,2-8 0 3,1 14-2-1,5 2-2-2,5 6-1 3,0 0 0-2,4 16 0-1,3-19 0 3,-5 13 0-1,6-4 1-2,-2-7-1 3,-4 4 0-1,11 4 1-1,-9-4 0 1,6-1 2-2,0 9 0 1,3-10 0 5,-5 0-2-7,6 11-1 2,-3-7 0 1,-3 0 0-1,4 6 0 1,4-5-1 1,-9 12 1-4,8-6-2 2,-1 2 2 2,-3 0 0-2,6 0 0 1,-6 4 0-1,6-2 0 1,-3 6 1-1,0-6-1 2,9 9 0-3,-5 13-2 1,9-12 2 2,4 15 0-2,0 2-1 0,-2 0 1 1,9 5 0 1,-1 3 0-2,-5-5 0 0,7 4 0 1,-12 4 0-1,1-21 0 0,0 14-1 2,-9-8 1-2,5-8 0 1,-1 4-1 0,-2-4 1-1,-3-1 0 0,-1-1-1 0,5 1-2 1,-1 0-2 1,-4-1-4-3,-3 0 3 1,5-2-1 1,0-9 1 2,1 8 3-5,-10-11 2 4,10 5-2-1,-6 0-7-2,-2-8-10 2,-4 3-28 0</inkml:trace>
    </iact:actionData>
  </iact:action>
  <iact:action type="add" startTime="14603">
    <iact:property name="dataType"/>
    <iact:actionData xml:id="d1">
      <inkml:trace xmlns:inkml="http://www.w3.org/2003/InkML" xml:id="stk1" contextRef="#ctx0" brushRef="#br0">13840 12047 112 0,'0'-2'7'5,"9"-2"-2"1,-8 0-1-1,11 1-2 0,-16 0 2 1,13 1 0 0,-1 1-1-1,-1 2 0 1,-3 3 0 0,1-3-2-1,3-1-1 3,-4 1 0-4,-1 5-1 1,1 0 1 0,7 2 2 1,-3 5 0 0,-3-4 0-1,11 4 3 0,-12 0 0 0,6-3 3 2,1 3 0-2,-4 4-2 0,4-6 2 1,3 14-1 0,0 8 0 2,3 7-2-4,4 4-1 1,-3 3-2 2,-2 3 0-1,-2-1-2-1,-8-9 1-1,2 6-1 3,12 3 0-1,-11-8 1-2,-4-3 0 3,5 4 2-2,-1 2-1 0,8-15 1 1,-12 11-1 0,10-1 1-1,-2-6-1 0,1 2 0 1,-5-3-2-1,-5-3 0 1,8-3 0-1,2 5-1 0,-4-5 1 1,-4 0 0 0,5 7 0-1,2 2 0 2,4-1 0-3,-10 4 0 2,0 1 0 0,6-5 0-1,0 3-1 1,-13-3 1 1,26-1 0-3,-18 1 0 1,2-9 1 2,6 2-1-2,-11 1 0 0,12 1 3 1,-9 4-1-1,-12-5-1 2,14 0-2-2,-7 2 2 0,-8-5 1 0,9 11-2 1,-2-10 0 0,-4 3 1-1,6 0-2 1,5 8 2-1,-4-16 2 1,-3 9-2 0,7 4 3 0,6 2-2-2,-6 7-1 2,5 1-1 0,-3-6 0-1,0-7 0 1,-10-4 0-1,1 4-2 0,4-2 3 2,-6-9-2-1,2 11 1-2,8-7 0 2,-6 4 0 0,6-4 0-1,10 13 0 1,-16-10 0-1,11 2 0 1,7 0 0 0,-2 7 0-1,-7-12-1 0,2 12 1 3,0-10 0-4,-1 9 0 1,1-6-1 2,2-2 1-3,-10-2 0 2,7 3-2 1,-2-6 3-3,-6-5-1 1,3 13 0 1,8-2 0-1,-8-2-2 1,7 12 2 0,-5 0 0-2,4 5 0 3,-6-4 1-2,3 0-1 1,-1 5 0-1,2-4 1 1,-1 2-2 0,-8 4 1-1,9-5 0 1,-5 9 0-1,2-6 0 1,0 8-1 0,5-1 2-1,-8-2-2 0,8-7 1 1,-2 5 0 1,0-12 0-3,2 4 0 2,7-2 0 0,-7 6 1-1,4-4-1 1,6 6 0 1,-11-9 0 0,5 9 3-3,5 1-3 1,-9-3 0 1,2-6 0-2,-5-14 0 1,0 6 0 1,-10-7 0 1,10 0 0-3,-12-1 0 1,4 0 0 2,-3 3-1-2,3-5 1 0,-3-1 0 3,6 6 0-5,-11-7 0 3,4 6 0 0,13 2 0-1,-18-9 0 0,5-4 1 1,13 9-1-1,-13-16 0 0,3 5 0 2,-5-2 0-3,8-3 0 2,-6 0 1 1,12 3-1-2,-5-3 0-1,-5-1 2 2,10-2-1 0,-8 5 0 0,-6-4 0 0,1-7-2-1,0 8 0 1,1-4-1-1,0 0 0 1,0 0 1 0,-7-4 0-1,10 8-1 1,-7-4 2-2,-2-12 0 3,7 11 0-3,-8-14 0 2,2 0 0 1,-1-14 1-2,-11 3-1-1,5-4 0 4,2 0 0-3,1 5 0 0,-8-3 0 1,13 5 0-1,-13-6 0 1,4 0 0 1,-4-3 0-3,3-1 0 1,-2 0 1 2,1-2-1-2,-3-8 0 0,3-2 1 2,6-2-1-3,-10-13 0 3,2-1 0-2,4-5 1 0,4 0-1 0,0-3 0 1,-3 2 0 0,0-9 1-1,1 11 1 1,-8 3 1-1,8-12 0 2,-6 3-1-2,-8-1 1 1,6 2-1-1,-6 3-1 0,3 3-1 8,-3-2 1-12,-1 6-1 5,-2-9 1-3,-1-3 1 3,-2-1 1-2,4-4-1 4,-5 5-2-6,4-6 1 5,4 6-1-1,-4-2 0 0,11-2 0 0,-1 4 0-2,-4 5 0 2,7 3 0 1,-13-3 1-2,18 15 4-1,-9-4 2 2,3 5-2 2,-2-2-1-5,4-3-1 3,1 3-2 0,-2-4-1-1,7 7 0 2,-6-7 1-3,13-2-1 1,-12-3 0 2,5-6-1-3,-6 5 1 2,6-5 0 0,-17 0 0-1,7-2 0 1,-6 1-1 1,8 5 1-3,-3 2-1 1,-5 0 1 2,16 11-1-3,-10-5 1 4,-1 10 0-4,16 5 0 1,-12 0 0 2,3-7-1-3,-2 4 1 2,-3-4 0-1,-4 0 0 2,3 3 0-1,-4 6-1-1,-4-8-1 1,2 8-1-2,-7-2 1 4,13 8 1-3,0-8-2 0,-8 12 2-1,5-3-1 2,10 10-1-1,0-3 1 1,7 9 1 0,2 5-1-1,0-1 1-1,2 10 0 3,4-6 0 0,-1 5 2-3,3 1 1 1,7 0-2 1,-11 1 1 0,0 4-2-1,6 4-1 0,-5-1 0 0,6 5 0 4,5 14-1-6,0 8 3 2,10 7 0 2,0 14 0-2,0 11 1 1,5-11 0 1,9 17-1-4,-11-4 1 2,8 17 1 3,-2 2-2-4,-5-1 1 1,5-1-1 2,-2 9 1-1,0 8 0-2,3 4 0 4,2 6 1-5,3 7 0 2,-10-10-2 5,12 12 0-4,-13-18 0-3,1-7 1 4,8 7-1-2,-17-12 0-2,4 0 0 3,-5-6 0 1,-2-3-1-3,-6-11 1 3,5 12 0-2,-3-10-1-1,2-10 1 3,8 1 0-1,-10-1 0-2,4-5 0 3,9 9 0-3,-9-7 0 2,9-3 1 1,0 9-1-2,-8-10 0-1,-1-1 0 3,6-5 0-1,-3 3 0-2,-4-5 0 3,4 9 0-3,-3-11 0 2,-6-2 0 2,6 11 0-5,-5-19 2 2,-2 11-3 2,2-11 2-1,-3 0 0-2,-1 8-1 3,1-2 0-3,8 6 0 2,-7-7 2 1,1-2-3-3,-5 7 2 1,8-4 0 3,-1 4-1-4,0 0 0 2,-2 1 2 0,-3-11-2-1,6 6 1 1,-3-1 1 0,0-2-1 0,-3-9 1-1,-8 6 0 0,9-11-1 1,-8 2-1-1,2-2 0 1,8 5 0-1,-11-1 0 2,8 4 0-2,-3-9 0 1,-3 0 0-2,1-3 0 2,7 1 0 1,-8-3 0-3,7 5 0 3,4-6 1-2,-9 3-1 0,4-4 1 1,1 6 2 0,1-7-1-2,-7 2 0 2,11-6 0 1,-3 0-1-4,-18-3 0 4,19-2-1-2,-13-7 1 0,1 0-1 1,3 3 0-1,-4-3-4 0,1 2-4 1,-1 0-9 0,2-3-8-1,-3 2-20 1,2-1-42-1</inkml:trace>
    </iact:actionData>
  </iact:action>
  <iact:action type="add" startTime="25081">
    <iact:property name="dataType"/>
    <iact:actionData xml:id="d2">
      <inkml:trace xmlns:inkml="http://www.w3.org/2003/InkML" xml:id="stk2" contextRef="#ctx0" brushRef="#br0">13950 11902 112 0,'14'-4'9'5,"0"5"-4"0,-11-9-1 1,11 10 0-1,-2-2-1 1,-11-6-2-1,10 6-1 1,-11-2 0-1,2-8-1 1,2 1 2 0,3 6 2-1,-11-12-2 1,12 3 5-1,-2 5-1 1,-3-11 2 0,3 4 4-1,-3 3-1 0,-3-7-4 1,2 2 0-1,4 2 0 1,-9-11 6 0,9-1 0-1,-6 3-3 0,2-4 0 2,5-8-2 0,-4 6-1-3,0 0-1 2,-5-7 0-1,2 6-2 2,7-6-2-2,-8 6 1 0,1 2-1 2,1-12-1-2,-4 4 0 1,10 9 0-2,-15-17 0 2,16 8 2 1,-16 2-1-3,8-6 1 2,-7-10 0-1,-5 11-1 0,1-18 1 1,2 14-1 1,3-1 1-3,-7-14-3 2,0 17 2 0,2-8 0-1,5-3-1 1,-11 3 0-1,6 4 4-1,4-4-2 5,-1 0 0-5,-4 1-1 2,3 1 0-1,-6 3-2 0,4-2 1 1,-12-1 0 0,7-3 0-1,2 1 0 1,-3-5-1 1,8 3 1-3,-8-4 0 1,13 2 0 1,-10 1 0 1,1-6 0-3,0 1 1 3,1 5-2-3,-1 2 0 3,2-2 1-2,-1 8 0 0,3-2 1 1,9 13-1-1,-12-9 0 0,12 3 0 1,0 7 0 0,-6 6 3-1,4-3-2 0,-1 7-1 2,6 5 0-2,-1 0 1 0,-9 1-1 1,14 8 0-1,-7 0 0 0,0 0 0 1,0 2 0-1,-2 7-1 1,8 1 1 1,-8-5-3-3,0 4 0 1,-1-1 1 1,6 13 0 2,-5 0 1-4,8 6 2 2,-2 19 1-2,11 11-1 1,-3-4-1 2,1 2 0-2,-4 8 0 0,4 1 0 2,-3-2 1-1,-1 0-1-2,-1 10 0 4,2-4 0-4,2 17 0 1,0-2 0 2,-2 4 0-1,4-4 0-2,-6-3 0 3,5 3 0-3,3-3 0 2,-11-8 0 0,7-4 0-1,-5-2 1 2,-1-7-1-3,7-2 0 2,-3 4 0 0,3 1 1-1,-3-2-1 1,-2 2 0 0,1-4 1-1,0-3-1 0,-1 3 0 1,4 2 0 0,-15-5 0-1,12 1 0 0,-4-1 0 1,5 2 0 3,-8-6 0-7,5-9 0 4,-7 2 0 0,1 3 1-2,2 0-1 3,11 12 1-1,0-1 0-2,0-4 0 2,-5 2 1 1,1-5-2-3,-5-4 1 2,6-7-2-1,-11 0 2 1,-3-19-1-1,12 4 0 1,-21-11-1-1,11 1 0 0,7 5-2 2,-10-9-6-3,-1-14-19 3,-5 0-17-3,-15-23-19 3</inkml:trace>
    </iact:actionData>
  </iact:action>
  <iact:action type="add" startTime="26226">
    <iact:property name="dataType"/>
    <iact:actionData xml:id="d3">
      <inkml:trace xmlns:inkml="http://www.w3.org/2003/InkML" xml:id="stk3" contextRef="#ctx0" brushRef="#br0">13737 9209 105 0,'-8'-9'7'4,"-1"11"-2"1,1 0-5 1,7-6 1 0,-3 10 3-1,-5-6 4 1,9 11 4 0,0 5 6-1,3 12 3 0,-3 3 3 1,1 8-3-1,-2 12-5 1,-1 0-4 0,0 12-1-1,4 2-4 0,-4 1-1 2,-1-4-3-2,1 3-2 0,-9-16-2 1,3 5-1 0,2-11-9 0,6 8-15 0,-8-24-30-1,11 6-16 1</inkml:trace>
    </iact:actionData>
  </iact:action>
  <iact:action type="add" startTime="26521">
    <iact:property name="dataType"/>
    <iact:actionData xml:id="d4">
      <inkml:trace xmlns:inkml="http://www.w3.org/2003/InkML" xml:id="stk4" contextRef="#ctx0" brushRef="#br0">13744 9077 155 0,'16'-3'0'3,"-8"6"17"3,3 1-3-1,4 5-11 1,-8 2-3 0,13 12 0-1,-7 10-2 0,17-6 0 2,-3 0 2-2,2 9 0 0,3 3 1 1,-6 6-1-1,3 6 0 1,10 3 1 0,9 6-1-1,-10 2 1 1,-5-7 0 1,18 4 2-3,-19-7 2 1,1-11 1 2,7 14-1-2,-6-8-1 2,-15-10-4-1,-2-1 0-2,-6-2 1 2,-8-12-1 2,-4-1 0-5,1-2 0 2,0 1 6 1,-2 1 5-1,-14-10 3 1,2-1 2 0,-14 2 2-1,4-7-3 0,-23-5 4 2,-6-4 4-2,-4 4-4 0,-15-9-2 1,1 0 2-1,-6 1-7 2,1-7-4-1,-9 13-6-2,8-5-1 3,-4 7-2-2,10-5-28 0,-2 4-12-1,8 0-32 4</inkml:trace>
    </iact:actionData>
  </iact:action>
  <iact:action type="add" startTime="30428">
    <iact:property name="dataType"/>
    <iact:actionData xml:id="d5">
      <inkml:trace xmlns:inkml="http://www.w3.org/2003/InkML" xml:id="stk5" contextRef="#ctx0" brushRef="#br0">13941 10865 105 0,'11'-11'12'2,"1"11"1"3,0-4-4 1,0-2-1 0,3 0 5-1,-10 5-4 1,-1-5-3 0,9 5 0-1,0-2-1 0,-6 1-1 1,-2 1-1-1,5 1 0 1,-5-3-3 0,7 2 0-1,-2 7 0 0,-8-7 2 2,12 6-2-2,-11-3 0 0,-14-10 1 1,18 10-2 0,-14 2-5-1,3-3 6 1,-2 5 0-1,-6-7 5 0,-2-5-3 1,0 3 1 0,-7 0-1-1,10 3 2 1,0-5-1-1,-7 7 1 1,-1-5-2 0,5-3 1 2,0 4 0-6,-4-3 2 7,6 2 2-5,-9-2-2 4,7 7-1 1,-4-8 0-8,-2 6 2 3,-6-2-2 3,-5-2 0-2,8 3-1 0,-15-2-2 0,6 4-1 1,6 1 1-1,-1-3-1 1,1 5 0 0,6 4 0-1,5-2 1 1,-5-2-1-1,7 2 0 0,4 2 0 0,-1 1 1 3,10-1 0-5,-12-2 1 3,6 5 0 0,3-1 0 0,-1-8 1-1,0 12-1 1,4-2 1 1,-5 1 0-3,1 4-1 3,-8 5-1-3,3-6-1 2,2 3 0 1,-8 5 0-4,5-5 0 3,1-1 0 0,2-5 0 0,6-3 0-1,-7 10 0 1,4-3-1-1,7 4 1 1,-2-13 0 0,-1 12 1-1,0-14-2 1,5 6 2-1,-2-3 0 1,3 4-1-1,-4-2 0 0,4-4 0 0,2 9 1 2,-1-2-2-2,-10 0 1 1,6-12 0-1,-3 9 0 0,0-11-4 0,-2 2 1 2,0-4 2-2,4 2 0 0,-2-2 2 1,-5 2 0 0,5-6 1-1,-5-16-2 2,-2 0 0-2,5 1 1 0,-3 4 0 2,6-12 0-2,5 7-1 0,-6-9 1 1,0-4 0 0,2 2 0-1,4 6 2 1,3-12-1-1,0 13 0 2,0-7 0 0,2 8-2-5,-3 2 0 3,7 1 0 1,-2 5 0 0,5-1 0-1,-6-7 0 1,4 17 0-1,-9-6 0 0,14-1-1 3,-13 3 1-4,9 2 0 2,-4 2 0-1,0-1 0 2,4 4 0-2,-6-2 1 1,11-2-1-2,-3 9 0 3,-9-3 0-2,5 3 0 0,4 1-1 1,-8 3 2 1,2-2-1-2,3 7 0 0,-4-5 1 2,-5 0-1-4,2 0 1 2,-2-2-1 4,7 3 0-5,-9 0-1 0,-1-8 1 3,4 7-9-2,1 12-5 1,-2-9-2 0,8 13-7-1,-2-4-13 0,-9-2-24 2</inkml:trace>
    </iact:actionData>
  </iact:action>
  <iact:action type="add" startTime="36609">
    <iact:property name="dataType"/>
    <iact:actionData xml:id="d6">
      <inkml:trace xmlns:inkml="http://www.w3.org/2003/InkML" xml:id="stk6" contextRef="#ctx0" brushRef="#br0">13753 14342 105 0,'0'-6'0'5,"-8"10"0"0,5-9 0 0,-1-5 0 1,-3 3 0 0,9 6 0-1,-4 0 0 1,2-3 1-1,6 9-1 1,-6-10 0 0,1 1 11-1,3 3-4 0,3-5 3 1,-3 12 0 0,3-7-3-1,0 2-1 1,1 0-2-1,2-1 0 1,-3 4-1 0,-6-5-1-1,11 1-1 0,-10 7-1 1,6-9 0 0,-5-2 0 0,6 14 2-1,1-9 2 0,3 3 0 1,-7-8 3 0,5 4 4-1,1 0-2 0,-10-4 0 2,11 1-3-2,-4-2-1 0,-2 0-1 1,6 7 0 1,0-11 0-2,2 9-2 1,-1-2-2 0,5 2 0-2,-1 2 1 2,1-10 0 1,-7 6-1-4,9 13 1 3,-4-12 0-1,-4 1 0 2,9-2 1-1,-3 4 2-1,-5-4 0 0,-5-4-1 1,10 4 0 0,-6 2-1-1,5-5-2 1,-14-5 0-1,16 8 0 1,-9 2 2 1,11-6-2-3,-8-3 0 1,8 3 3 1,-4 3 0 0,-5-7 0-2,13 10 1 3,-7-5 0-2,-9 3-1 1,0-6 2-1,5-4-1 0,-4 9-1 0,-8-9-1 2,10 6-1-2,-9 3 1 0,2-11-2 2,5 3 0-2,-8-4 0 1,12 9 1 0,-7-15-1-1,6 12 0 0,-10-2 2 2,6-12-1-2,3 21 2-1,1-14-2 2,-2 14 0-1,-7-6 0 0,-6-3 1 4,13 11-1-4,-9-8 0-2,0 6-1 3,7 2 0 0,-11 2 0-1,2-5 1 1,3 3-2 0,-8 0 1-2,4-3-1 3,0 1-2-2,-5 2 2 0,7 8 2 1,-1-4-2 0,-10-4 1 0,9 0 0-1,1 8 0 1,-9-7 0-2,8 15 0 3,-7-10 0-2,5-3 0 0,-3 6 0 2,-8-8-2-3,4 17 2 3,1-9 0-1,-1-1 0-2,-8 1 0 1,15 10 0 3,-11-4-1-3,-6 0 1 0,5-4-2 0,-1 1 0 2,7 7 0-3,-13-11 1 3,5 2-1-2,6-3 1 1,-11-4 1 0,10 10-1-1,-4-3 1 0,2-7 0 1,-2 10 0 0,-3-5 0-2,1 4 0 3,3-4 0-3,-7-4-1 2,-8 7 1 1,11-3-1-2,6 5 2 0,-14-9-2 0,10 7 1 2,-8-1 0-3,2-3 0 2,5 2 0-1,-6-5-2 2,7 6 1 0,2-7 1-3,13 6 0 1,-8-6 0 0,1-3-1 2,3 8 1-2,1-3 0 0,-9 1-1 1,8-3 2 0,-15-6-2 0,7 4 0-2,1 5 0 2,-7-12-2 0,-4 5-2 0,10-4 2-1,-7 3 2 0,11 2-2 0,-5-5 2 1,3 5 0 1,2-7 1-2,3 2 0 1,3 0 0 0,-6 3 0-2,10 0 2 1,-3 2 0 1,3-1 1-1,4 2-1 1,-9-1-2 0,1 0 0-1,5-2-2 0,-8 2 2 2,8 0 0-2,-7-6-1 1,5 6 1-1,3-5 0 1,-2 16 0-1,4-17 0 2,4 1 0-2,-7 1 0-1,7-4 0 3,1 2 0 0,7 2 0-4,-3-4 1 3,6 3 0 0,-3-1 1 0,-2 2-1 1,2-5 2-4,-7-1 0 3,6 6-1 0,-7 1-1-1,-1-3-1 1,6 1 1 0,-1 1-1-1,-4 2 0 0,9 2 1 2,-1-2-1-2,3 0 1 0,-10-4 1 1,11 5 0 0,-4-5 2-1,9-2-1 3,-7 1 0-2,-1 0 1 1,6 1 0-5,-2-7-2 2,-3 1 1 3,-6 5-2-3,3-4-2 3,1 7 1-3,-7-9 0 2,16 6 0 1,-13-4 0-3,4 4 0 3,-3-6 0-3,7 4 0 1,-8-1 0 2,2 3-1-2,2 1 2 0,0 1-2 2,-1-1 1-2,-5-4 0-1,6 15 1 3,-2-7-1-1,-14-4-1-2,-1 3 2 2,4 8-1 1,-7-7 0-3,3 2 0 2,-1-3-4-1,2 3 2 0,-5 3 2 2,-1-7-1-2,-5 5 2 1,-2 2-2-1,-4-6 1 2,-6 2 0-2,-1-6 0 1,13 7 0-2,-5 7-1 1,-7-9 1 4,5 2-2 4,-2 6 2-13,-1-1 0 2,-8 0 0 3,-5 4 1 1,9-6-1 0,-18 3 0-2,5 7 0 3,4-1 0-2,1 0 0 1,-9-12 1-1,18 11-2 1,0-3 1 0,-5-5 0-1,14 2 1 0,-5 2-1 1,1-12 0 1,8 8 0-1,5-2 0-3,0 0 0 2,3-2 0 1,5 6 0 2,4-5 6-4,-7 0-4 2,5 4-3-2,5 3 0 2,-11-6 0 0,5 6-5 0,-1 0-9-1,-5 7-11 1,0 5-34 0,-9 3-38-1</inkml:trace>
    </iact:actionData>
  </iact:action>
  <iact:action type="add" startTime="39420">
    <iact:property name="dataType"/>
    <iact:actionData xml:id="d7">
      <inkml:trace xmlns:inkml="http://www.w3.org/2003/InkML" xml:id="stk7" contextRef="#ctx0" brushRef="#br0">13715 11942 112 0,'1'-12'7'4,"12"8"-5"2,-5-1-1 0,-1-7 0-1,-1 6 1 1,1 5 0-1,-2-3 1 0,8 3 1 2,1-5 3-2,-10 4-3 0,4-2 1 1,-1 1 6 0,-5-3-1-1,-2 3-3 1,8-7-2-1,-8 10-2 2,2 0-1-2,-11-3 1 0,18 6 6 0,-10-7 0 1,3 5-4 0,-3 2-5-1,0-1-2 1,0 7 1-1,-7 0 2 0,10 1-1 2,-4 6 0-1,-1 2 0-2,2-5 0 2,2 2 1 0,-2 2-1-1,-6-6 0 1,2 10 1 2,6-2-1-5,-7 10 0 5,7-10 1-4,-2 12-1 1,6-5 2 4,-2 4 3-5,1 1 5 1,10 9-2 1,-5-8 2-1,3 10-2-2,-8-9-3 5,7 3 0-3,1-4 0-1,-11-5-3 2,4 3 1 1,-2-6 0-3,6 0-2 2,-18-5 0-1,14 8 1 1,-2 6-1 0,-4-8 1 0,1 1 1-2,-8 4 1 3,4 0-2-1,-1-3 0 0,-4 3-1-1,6 2 1 0,-9-5-1 0,6-11 1 3,2 14 1-4,4-6 1 1,-7-3-1 1,10 0-1 0,0 2 0-1,-9-4-2 1,8 6 0 0,3-1 0-1,4 9 1 1,-8-11-1-1,3-1 0 0,-4 0 1 1,8-1-1 0,-2-3 0-1,-4 3 0 1,7 2 0 0,-12 0 0-2,18 1 0 4,-17 1 0-4,4-3 0 1,3 3 0 2,1-5 0-2,-16 2 0 0,20-6 0 2,-15 5-1-3,11-3 1 1,-4 6 1 2,0-1-1-2,2-5 0 0,-8 5 1 1,8 2-1-1,0-3-1 1,1 2 1 1,-14-7 0-3,22 2 0 1,-18-5 0 2,8 14 0-2,-3-13 0 1,2 19 0-1,7-1 1 1,-7-13-1 0,0 18 0-1,1-10 0 0,2 6 0 3,-1-11 0-1,2 2 0-6,-3-2 0 4,5 0 1 2,-6-3-2-2,-2-7 1 1,4-1 0 0,0 6 0-2,-4-11-2 2,-2-6 3 0,5 7-2-1,-6-7 1 0,3 0 0 1,-2 6-2 1,4-12-1-3,-10 6 4 3,5 10 1-3,-5-12 0 1,-2-6-1 2,4 12 0-2,-14-12 1 1,8-1-1 0,-3-7 0 0,-1 9 1-2,-2-17 1 3,-10-13 1-3,4-6 5 3,-3 11 1-2,-6-20 0 0,-2-6-3 1,6 2-2 0,-8-11 0-1,5 6-1 3,3-1-3-2,8 1-2-1,1 11 1-2,9 7 0 4,0 19 0-2,5 3-1 0,9 17 1 1,0 10-25 0,3-8-13-2,3 15 0 3,16 25-11-2,0 3 3-1,10 6-5 4</inkml:trace>
    </iact:actionData>
  </iact:action>
  <iact:action type="add" startTime="40421">
    <iact:property name="dataType"/>
    <iact:actionData xml:id="d8">
      <inkml:trace xmlns:inkml="http://www.w3.org/2003/InkML" xml:id="stk8" contextRef="#ctx0" brushRef="#br0">14200 13891 187 0,'20'-9'0'4,"-14"-3"28"1,9 4-5 1,-22-8-8-1,8 3-13 1,-14-9-2-1,11 3 0 0,-12-9 0 2,-2-10 1-2,2 1-1 0,5-2 0 2,-10-10 1-1,4 8-1-2,12 7 1 2,-1-2-1-1,-3 2 3 0,1 1 3 2,9-1 2-2,-9 0-1 0,4 3-1 1,-7 2-1 0,7 1-2-1,-15 1-1 2,21 8-2-3,-19 1 0 2,0-2 0 0,11 3 1 3,-7 3-1-7,2-1 0 3,-4 1 0 3,12 4 1-4,-9 4-1 2,-14-7 3-1,10 5 3 1,-8-1 1-1,-7 4 6 0,-7 0-2 1,-8-7-1 0,-3 7 1 0,-12 0-1-2,-6-2 0 3,-3 3 6-3,-7-6-1 2,-9 7-6 7,8-2-5-11,-3 6-4 3,5 3 0-3,5 5 0 4,4 4-3-1,15 10-17 2,8 11-27-3,3 8-15 1,11 6-30 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444">
    <iact:property name="dataType"/>
    <iact:actionData xml:id="d0">
      <inkml:trace xmlns:inkml="http://www.w3.org/2003/InkML" xml:id="stk0" contextRef="#ctx0" brushRef="#br0">19310 9542 282 0,'14'13'0'2,"-23"4"12"3,8 15-8 2,-4 1 5-2,-4 16-7 0,10 11-1 2,-4 25-1-2,15 11 0 0,-3 3 0 0,-1 13 0 3,5 3 0-3,-1-10 0 1,-3 6 0-1,-4-5 3-1,-3-9-1 9,4 5 1-10,5 5 1 3,2-7-2-1,6 12-1-4,-4 3 4 5,6-11-1 0,-6 15-1 0,1-12-2-1,-2-8 0 3,6-1 0-5,-9-11-2 2,5-16 1 2,0 3 0-1,4-10 2-1,2-7-2 1,11 4 0-1,-10-5 2 0,16 0-3 3,4-1 2-4,-1-6 4 2,15-7-2-1,5 1 2 1,13-8 3-1,3-5 4 1,14-1-1-1,7-17 2 1,9 9 0 0,4-21-4-1,4 2-2 0,7-8 0 1,-5 10 1 1,16 2-7-3,-2 10 1 2,13 0 2-1,-3-9-1 0,1 9-3 2,-1-4 0-2,5 3 2 0,1-7-2 1,-11-10 0-1,17 11 0 1,-1-3 1 0,11 0-2 0,10 6 0-1,1 4 1 1,-9-10 14-2,0-1-6 2,-9 6 0 0,-2-5-4 0,4 0-2-1,4-1-2 2,8-5 0-4,7 6 1 3,-3-11-2 1,-14-3 0-2,14 6 2-1,-11-11 0 3,15 0-3-1,4 7 3-1,1-11-1 1,-4-15-5-1,1-1 2 0,3-7 1 2,-7-3-2-2,-9-1 2 1,14 5 2-1,-5 2 0 0,8-1 1 1,-17-2-1 0,-9-3 0-1,11 10 0 0,-8-2 0 2,-15 3 3-2,10 9-1 0,-1-4-2 1,-3 8-1 1,3 4 2-4,-11 4 0 4,-5-4-1-1,4 0-2-2,-6 4 3 3,-8-3 0-2,-7-5-1-1,-6-4 1 3,1-2 1-2,-10-3 0 0,-2 5-2 2,7-17 0-2,-25 11 3 0,3-5-5 3,-14-1 2-4,-3 0 0 1,-11-17 0 2,-6-3-3-3,-10-7 4 2,1-18-1 0,-10-1 0-1,-6 1-2 0,-1-12 3 2,-10-17-1-2,1 21-1 0,-15-8 0 1,0 7 1 0,-8 11 0-1,-1 10 0 1,-6-2-2-1,-13 13 2 0,3 5 0 2,-11-13-5-1,1 11 5-1,-11-7 0 0,-9 3-5 1,0-2 4 0,2 0 1-1,5 12-4 0,-9-3 3 0,6 2 1 2,5 16 0-2,-10-6-3 0,8 5 4 2,-4-15-2-2,-8 14 0 0,0-2 0 1,-11-13 0 0,0 8 0-2,-16-1-1 3,10 13 1-2,4 9 1 0,-8 6 0 1,-5 2-3 1,-11 2 4-3,9 5-1 2,-19 12 0-1,0-12-3 0,-8 8 3 2,0 3 0-2,-10-5-7 0,-4 8 7 2,-15-6 0-3,2 4 0 1,5-1-2 2,-13-5 2-3,2 2 0 2,3 2-3 2,-20 9 3-4,-5-16 1 1,3 0-1 1,-7-2 0-1,-7 7 0 1,15 1 0 0,-9 0 0-1,4 10-1 0,-16-7 3 2,10-1-4-2,-1 14 2 1,-9-7 0-1,-8 4 1 0,12 6-1 1,-4-18 0 0,9 7 0-1,-15-1 0 1,-5-8 0 1,13 3-1-4,-8 3 2 3,-10-8 0 0,13 11-2-2,5-4 2 3,4 4 0-1,-18 11-2-2,6-9 1 1,6 9 2 3,-15-11-2-2,3 24 0-2,3-23 0 2,4 9 2-1,-13 8 0 1,-11-20-2 0,-3 1 0-1,-10 1 3 0,3-1-3 3,2-8-5-4,17 13-58 1,4 3-105 2</inkml:trace>
    </iact:actionData>
  </iact:action>
  <iact:action type="add" startTime="35253">
    <iact:property name="dataType"/>
    <iact:actionData xml:id="d1">
      <inkml:trace xmlns:inkml="http://www.w3.org/2003/InkML" xml:id="stk1" contextRef="#ctx0" brushRef="#br0">3463 4759 105 0,'3'-11'11'5,"-6"3"-6"0,1 3-3 0,3 0-2 2,1 5 0-2,0-4 0 0,0 2 0 1,-2 2 0 0,0-1 5-2,-2 4 0 2,2 1-3 0,1-8-1-1,-2 4-2 1,-1-2 0 0,4 10 2-1,-5-8 5 1,3 9 0 0,1-7 2-1,-6 1 0 1,-3 2 3-1,-1 1-3 0,7-5-4 2,-10 3-1-2,6 5 0 0,-7-3 1 1,-17 0-2-1,6 0 0 1,-4-1-2 0,-7 2 0 1,0-3 0-1,13 2 2-1,-21-1-2-1,9 1 0 2,-10-4 0 0,-4 6 2-1,3-5 0 1,-9-3 2 0,-5 4 0-1,-6-11 2 1,9 10-2 0,-6-1 1-1,6 0 0 0,0 2-1 1,-2-7-1 0,2 7 0-1,0-4 0 1,3 5-1-1,7-3 0 1,4 3 0 0,-6 4 1-1,9-1 0 0,-3-8-2 2,6 5 0-2,1 3 0-1,4-4-1 3,-2 6 0-2,2-7 1 1,5 5 0 1,-3-8-1-3,11 0 0 1,7 2 1 1,0-2 1-1,11 0 3 0,3-2 4 1,-2 3 10-1,-2-2 1 1,5 1-7 1,0-5-10-2,5-5-3 0,6 3 0 0,10 2-2 2,3-8 2-3,1 7 0 3,0-2 0-3,4 0 2 2,-3-7-3 1,10 13 0-3,-1-6 1 1,9 4 0 1,2 0 0 0,0-3-1-1,-2-2 2 2,2 1-2-2,4-3 2 0,-7 3-1 2,18 2 0-2,-9 1 0 0,12 1 0 1,6-1 0 0,0 3 0-1,7 5 0 1,-12 1 0-2,6 0 0 3,-2 0 0-1,-1 5-1-1,7-9 1 0,-1 6 0 2,-6 2 0-2,-15-3 0 1,-1 2 0-1,-20 3-3 0,-9-9 2 0,-13 3-1 2,-7-2 0-3,-5-4 1 1,-8 0-1 1,7 4-2 0,-2 0 0-1,-17-4 4 1,-20 2 0 0,-6-2 4-2,-16-2-2 4,-8 5-2-3,-9-11 0 1,6 9 1-1,-3-6 0 1,0-5-1-1,-8 12 0 1,4-8 0-1,-6 0 2 0,-2 8-2 2,2-7 0-2,3 3 1 0,24 3 0 0,-9-4 0 3,17 5 0-5,7 9 0 4,0-7-2-2,22 5 0 1,-2-2-1 0,18 7-13 0,-4 5-30-3,24 9-31 4</inkml:trace>
    </iact:actionData>
  </iact:action>
  <iact:action type="add" startTime="37192">
    <iact:property name="dataType"/>
    <iact:actionData xml:id="d2">
      <inkml:trace xmlns:inkml="http://www.w3.org/2003/InkML" xml:id="stk2" contextRef="#ctx0" brushRef="#br0">13041 4793 105 0,'-1'2'5'5,"-9"3"1"-1,15-8 0 2,-13 7 1 0,7-4 0-2,-6 0 0 4,11 0 0-3,-4 0-1-1,-4 2 4 2,6-4 12 0,5 0-5-1,-1-3-12 1,9-6-2-1,-2 3-2 0,21-2 2 2,-8-1-1-1,8 3 0-2,1 0 2 2,13 0-3 0,4 8-2-1,2 5 1 3,8 1 0-4,2 7 0 1,10 4 0 3,0 1 0-3,8 2 0 0,-7-1 0 1,-8-1 0-1,-3 3 0 1,-21-11 4-1,6 3-3 1,-12-2 1-2,-13-5-2 5,7 1 1-5,-15-2 1 1,-2-4 2 0,-1-2-2 3,-13 1-2-4,1 0-5 1,-12 5 5 3,-10-7 0-4,-17-2 1 2,-6-2 4-2,0-9-2 1,-14 7-1 2,-3-3-1-2,2 2 0 0,-3 5 0 2,-9-7 0-1,-3-3 0-3,2 2-1 5,4 0 1-3,-5 6 0 0,4-4 0 1,5-3 0 0,3 5 0-1,3 4 0 1,4-2 0 0,-7 1-1-2,13 3 0 4,-6 5 0-4,4-2-1 1,15 3 0 7,6 7 0-12,-3-5 1 5,7 1 0 2,6 7 0-4,4-1-3 2,0-4 3 2,4-2 0-1,9 2-2-1,13-4 2 0,-15 1 0 4,14-7 0-6,4 8 6 2,5-7 1 0,-1-2 3 0,15 2-3 3,-5-9 1-4,5 3-4 1,-5 0-2 1,5 0-1 1,8 4-1-3,2-2 0 3,0-2 0-3,-4-5 0 1,18 5 0 3,-4-4 0-4,-3 2 0 2,12 4 0-1,5-4-2 2,2 8 3-3,-6 0-1 2,3-8 0 0,-10 5 0-1,-16-4 2 2,-3 7-1-1,-4-9 0-3,-18 8-1 4,8 2 0-1,-5-7 7-1,-14 0-1 1,9 10-5-2,-23-6-2 1,9 4-7 2,-11 4-2-2,-3-5-2 0,-11 9-10 1,-3 0-22-1,6 8-42 2</inkml:trace>
    </iact:actionData>
  </iact:action>
  <iact:action type="add" startTime="46498">
    <iact:property name="dataType"/>
    <iact:actionData xml:id="d3">
      <inkml:trace xmlns:inkml="http://www.w3.org/2003/InkML" xml:id="stk3" contextRef="#ctx0" brushRef="#br0">2486 6659 125 0,'1'0'9'3,"-2"-4"-1"4,2-4-2-2,0 10-4 1,1-4-3 0,6-4 0-1,-6 6 0 0,10 0 0 0,-4-10 0 2,5 11 1-2,1 1 1 1,-13-11-1-2,10 14 3 3,-2-5 1-2,-5-6 0 0,-2 8 2 1,6-4 4 0,-7 3 4-1,7-6 0 1,1 8 2 1,-5-8 2-4,5 2-4 3,-6-4-4 2,6 7-1-5,-7-7-4 2,5 6-3 1,3-4 0 0,3 5 0 0,-5-4-1-1,4-4-2 1,6 5 1-1,-5 2 1 4,-7 2-2-6,6 0 0 2,-8-1 1 2,-4 2-5-2,-4 0-5 0,-1-2 7 1,-6 10 3 0,1-5-2-2,-2 1 2 4,-10-4 0-2,0 8 0-3,-6-8 1 4,-11-2-1 0,6 5 3-3,5 6-2 2,-7-16-2-1,0 8 2 1,5-1 1 1,-1 2-1-3,6-6 1 0,-10 7 2 4,12 3-2-3,-14 0-1-1,0 0 0 4,-9-1 0-5,6-1-1 4,0-1 0-1,-1 2 2-1,12 0-2-1,-4 0 0 3,3-7-2-2,10 5 3 0,1 2-1 2,2-9 0-2,6 8 0-1,10 1 1 4,-7-12-2-3,14 10 2 0,-4-5 6 1,-2-5 7 0,6 4-6-2,13-6-4 3,-2 0 0-3,4 2-1 2,8 0-1 2,1-1 3-5,3-4-2 3,-7 1-3 0,12-1 2 0,1 1-1-1,-5 1-2 1,6 4 0 0,1-8 1-2,3 7 0 3,6-2 0-2,0 2-1 0,-6 1 1 1,10 0 1 0,-9 0-1-1,-1 2 0 1,-9-2 0-1,-9 3 0 1,-9-1 0 4,0 4 0-9,-5-1 2 3,-12-1-2 1,4 0 2 2,-6 0-2-2,2 0 0 1,-5-3-7 0,-4 6 7 0,5 3 0 0,-19-2 4-1,10 2-2 0,-5-8 0 0,-8 10 0 1,10-8 0-1,-12 5 3 1,-4-4-1 0,1 3-1-2,-10-2-3 4,-2 0 0-3,1 3 3 0,-8-5-3 1,2 4 0 0,-6-3 0-1,8 6 0 1,3-7-1-1,5 9-1 4,8-6-5-5,7 6-14 0,4-2-11 1,3 1-22 1,12 1-68 1</inkml:trace>
    </iact:actionData>
  </iact:action>
  <iact:action type="add" startTime="49059">
    <iact:property name="dataType"/>
    <iact:actionData xml:id="d4">
      <inkml:trace xmlns:inkml="http://www.w3.org/2003/InkML" xml:id="stk4" contextRef="#ctx0" brushRef="#br0">13215 6729 103 0,'2'-5'9'4,"3"9"-4"1,-5-3-7 2,-3-12 1-2,8 17 1 0,-10-10-1 1,10 7 2-2,-5-9-1 2,4 4 3 0,4-4 1-1,-8 3 0 1,-5 1 0 1,14 0 1-2,-4 0-3 0,-4-2 0 1,6 4 5 0,-1-8 0-1,0 5-3 1,9-1 2-1,-7 0 2 0,2-1-1 3,2-2 1-4,-4 0-2 1,5-2-2 2,-3 2-2-3,8 10 0 1,-10-8-1 3,10 1 0-2,-6-6 2-3,4 7 0 5,-1-5-1-2,3-3-1-2,-1 5 1 1,7-1-2 1,-10 1 0 0,9 6 0 0,11 0 0-1,-2-2 0 1,-7 10 0-1,7-12 0 0,0 8 0 1,-5 0 1 1,5-4-1-2,1 0 1-1,-1 1 0 3,-2-2 2-2,3 1-2 0,-9-2 0 2,18-6 1-2,-10 6-1 0,-3 0 1 1,15 1 0 0,-4 0 1-1,3 2-1 1,1-7-1-1,4 6 2 1,3 5-1 0,-6-7-2-1,6 8 3 0,-16-4 0 1,4 0-1-1,0-4 2 2,-10 2-1-2,4-2-1 0,-2 2 1 2,-2 2 0-1,0-2-1-3,-1-5-1 3,-6 5-1 0,6-3 2 0,-6 3 1-1,2-8-1 1,4 5 0-1,0 0-2 1,-12-5 0-1,18 6-1 1,-5 2 1-2,-8 0 0 3,3-6 3-2,-2 10 0 1,-11-8-2 0,2 10 0-1,-8-6-2 1,-6-2 1-1,2 6-2 0,-1-4-1 0,-4 1 1 1,4 0 1-1,-4 0 2 1,-12 9 1 1,7-14-1-2,-9 10 0-1,-10-7 0 4,3-2-1-4,4 3 0 1,-13-3 1 2,5 1-2-2,-1-2 1 0,-10 2 0 1,11 2 1-1,-1 1-1 0,-9 0 0 3,-2-2 0-3,3 6 0-1,-9 0-1 3,3-7 1-2,0 4 0 1,-1-11 1 0,-7 5 0-1,14 1 0 0,-15-2 1 1,6-1-2 0,-6 3 1-1,0 1-1 1,18-4 0-1,-7 5 0 1,-1 2 1 0,0-1-1-1,2 6-1 0,3 0 1 2,-2 0 0-2,6 4-1 1,-1 3 1-2,-5-8 0 4,4 4 0-4,-5 3 0 2,10-9 0-2,-1 1 1 3,-4 7-2-1,4-4 1-1,-5-4 0 0,3 5 0 1,4-11 0-1,7 11 0 0,-4-6 1 2,7-2-1-2,-2 0-1 1,6 7 1 0,0 1 0-1,4-8 0-1,3 11-1 2,-4-10 1-1,2 4 0 1,8 2-2 1,-5-3 2-2,10 3-1 0,-6-7-1 1,10 0 0 0,-8 0 2 2,1 0 3-3,13 5-2 1,5-4 1-2,-6-1 0 1,7-4 0 0,1 4-2 0,-8-4 1 1,14 8 0 0,-3-6-1-2,0-1 0 2,3 6 1-1,2-5 0 2,0-1-1-1,10-6 2 0,-9 2 0-2,14 3 1 2,1-4-1 1,6 6-2-3,0 2 2 2,4-4-2 0,1 13 0-1,7-4 0 1,-11-7 0-1,11 10 0 1,-13-5 0-1,4 2 0 1,-6 1 0-1,-2-6 0 1,4 2 0 0,-2 1 1-1,-16-5-1 1,-1-1 0-1,14 2 0 0,-21 0 0 2,5-3 0-2,-10 1 0 1,0-1 0-1,-4 4 0 1,-12-3 0-2,-1 2 0 2,9 1 0 0,-10 3-7-1,-10-3 7 2,8-4 0-3,-14 2 3 2,-15-6-3 0,16 6 0-1,-12 0 0 1,-12-6 1 0,6 6 0-1,-7-5 0 2,-12 3-1-2,-1-8 0 0,8 7 2 2,-5-4 0-3,-1-4 0 3,-1 1 2-1,9 2 0-3,-5-3-1 3,6 8 0 1,-8-1 0-2,10 7-1 0,-2-7-2 1,1 6 0-1,10 0 0 1,-10 5 0-1,12 0 1 1,3-8-2-1,-8 7 2 1,13-2-1 0,8 3-1-1,5-8 2 0,1 3-1 0,9 1 0 1,0-4 0-1,-7 6 0 1,1-2 0 0,2-1-6 0,-3 9-13-1,2-1-33 1,4 16-34-2</inkml:trace>
    </iact:actionData>
  </iact:action>
  <iact:action type="add" startTime="62563">
    <iact:property name="dataType"/>
    <iact:actionData xml:id="d5">
      <inkml:trace xmlns:inkml="http://www.w3.org/2003/InkML" xml:id="stk5" contextRef="#ctx0" brushRef="#br0">14163 6690 104 0,'10'-4'16'5,"-7"6"-7"2,3-2 0-2,-4 4-1 0,-15-8-3 1,19 6-1-1,-15-2 5 1,1 2 0 1,-4-2-1-4,9-2-1 3,-4 5-3 1,1-6 1-2,0 1 3 0,6 2 2 0,-6-3 5 0,21 8-2 2,-25-7-7-1,22 2-5-1,-12 0-1-1,11 2 0 4,4-7 0-3,9 12 5 0,-5-9-3 0,-3-2 1 2,13 11 6-3,-26-12 0 2,15 2-2 1,-7 4-2-3,-4-6-1 3,10 0 0-1,-2-2 0-2,2 2 0 3,1-6 3-2,14 9-1 1,-13-2-4 0,8 2-2 0,-1 4 1-3,-1 4-1 5,7 2 0-4,-8-3 0 1,-7 5 0 2,1-6 0-2,-8-7-1 0,-10 9 1 3,3-4 0-5,-1-2-1 2,-19 3 1 3,4 1 0-4,-2-2 0 1,-12 4 0 1,1-16 1-1,4 8 0 1,-11 0-1 1,7 2 0-2,2 0 0 0,-8-4 0 2,9 4 0-2,-3 3 0 1,1-2 1-2,-1 3-1 2,-1-4 0 0,-3 4 0 0,3-6 0-1,2 10 0 1,-2-8 1 0,8-4 0-1,2-2-1 0,10 8 2 0,6 4-1 0,-3-14 2 1,2 8 2 1,9 3 8-3,6-4-9 2,-14-9-4 0,37 8 0 0,1 4 0-1,0-7 0 2,22 9 0-2,-12-8 0 0,-5 7 7 2,5-13 6-3,-13 5 0 1,-2-7-1 1,-3 6-4 0,-2-1-2-1,-7-3-2 1,4 3-3-1,1-1 0 1,-12 1-1 0,2 3 0-1,-8 1 0-1,1 3 0 2,-4 0-2 0,-4 5 0-1,0 4-1 4,-11 0 0-7,2 9 2 5,-18-2-2-1,-8 0-4-1,-5-7 3 0,1 2 0 3,-3-1 1-4,-1-3 0 2,-1-3 2-1,4-9 0 0,-2 1 2 1,1-3-1 0,10-4 0-1,1 5 3 1,-3-10 1 1,17 9 3-3,0 3 0 1,15 4 0 2,5-2 1-4,2 0 0 3,-2-4-6 2,24 3-3-4,13 3 0 1,16 11 1 0,8-5 0 2,15 15 0-3,-5-15 0 2,6 10 0 1,-11-9 3-3,-10-1 1 3,-7-5 3-2,-8 0-1-1,-15-1 0 3,3-2 0-2,-19-6-2 0,-8 11 1 1,-2-13-3 0,-4 4-1-1,-15-6-2 4,-6-6 0-3,-15-3 1-3,-14-2 0 5,0 3 0-6,-10 1-2 3,0 7 1 3,-5-10 1-5,-2 2 0 4,6 6 0-1,3-4-1-1,-3 7 2 0,-10 3-1 2,17 1-1-2,-2 2 2 1,-5 0-2-1,10 5 1 0,11-1 0 1,-5 1 1 0,7-8-2-1,3 5 2 3,1 0-1-3,14 1 0-1,3 2 0 0,8-2 0 1,7 6-1 1,9-1 1 0,-1-6 0 0,6 5-1 0,14 12 1-2,16 3 0 7,16-1 0-6,-2-2 0 0,7 2 1-1,6 0-1 0,0-5 0 1,-2 0 0 1,-11 2 0 0,-5-6 0 0,-23 5 1 1,13-4-2-3,-21-7 1 1,-1 7 0 2,-4-5 0-2,-12 2-1 0,-3 0 0 1,0-2-1-2,-2 7 2 1,-24-6 0 1,7-2 0 1,-6 3 0-3,-1 1 0 4,7-4 0-4,-4 1-1 2,-2 4 2 0,8-6-2-1,0 3 1 1,-1-5 1 0,15-2-2-2,9 6 2 1,-8 2 1 1,0-13 3-1,20 5-3 2,-13-5-1-2,5 2-1 0,-4 4-1 2,-2 4-7-4,6 10-59 5,-8 13-28-2</inkml:trace>
    </iact:actionData>
  </iact:action>
  <iact:action type="add" startTime="69653">
    <iact:property name="dataType"/>
    <iact:actionData xml:id="d6">
      <inkml:trace xmlns:inkml="http://www.w3.org/2003/InkML" xml:id="stk6" contextRef="#ctx0" brushRef="#br0">3026 14574 117 0,'-3'-5'12'5,"8"5"-3"-1,-5-5-7 3,0 3-2-2,2 0 0 1,-2 2 0-1,7-5 3 1,-1 3 0 0,-6 0 1-1,-2-4 0 1,5 8-2-1,-4-4-3 1,8 3-2 0,-12 0-7-1,5 3 6 0,-2 0 3 1,3-7 0 0,-1 8 2-2,5-4-1 3,-2 4 1-2,-7-8 4 1,4 3 8-1,-4 0 1 1,4 0-7-1,8 0-5 1,-8 3-2-1,-4-4-1 0,8-1 0 2,-2 5 2-2,-8-6-1 1,6 7 0 1,-11-5 6-3,11 2 6 1,-9 3 0 1,7 1-4 0,-16-5-2-1,10 0-3 0,-9 5 0 1,3-9-2-1,-2 10 3 1,-9-6 2 0,7 2 1-1,-4-2-1 2,-8 2-2-1,0 1-4-1,10 2 1 1,-14-1 1-1,3-2-1 1,-3 3 1 0,7-5 3-1,-7 6-1 0,-2 0-2 1,-6-1-1 1,3 1 0-3,2-7-1 2,-9 12 0-1,10-11 0 0,1 8 0 2,6 0 0-2,1-8-1 0,0 8 1 1,-5 3 0 1,11-5-1-4,-4 1 1 4,-2 8 0-2,13-14 0 0,-5 5 0 2,5-1 0-3,10 2 1 0,-2-7-1 5,3 1 0-5,4-1 10 1,-5 0 4 1,9 0 6 0,-1 3-2 0,-2-7-8-2,14-8-10 1,4 1 0 3,1-3 0-3,9 0 1 1,-4 1-1-2,2 2 2 2,0-5 0-1,-5 11 0 1,4-8-2 1,-3 5 0-3,6-6 1 2,2 8-1-1,-2-2-1 1,3-1 2 0,3 3-1 0,-1-3-1-1,-3 1 1 2,11 2 0-2,-13-8 0 0,16 10 0 0,-6-2 0 2,-2 1 1-1,1-6-1-2,-10 6-1 2,-4 7 1 0,-9 1 0-1,-12-6-2 1,5 7 0-1,-6-2-2-1,-8 2-4 2,14 5 3 1,-12-3 4-4,6 2-3 4,-15-3-2 0,0 6 4-2,-5 1 4 2,-9-1-2-3,-6 4 1 1,0-7 0 2,-4 3-1-2,4-6 0 0,-4 3-1 1,2 0 2-1,0-5 0 1,4 0-2 0,-7 2 2-1,7-3 0 0,0 3-2 2,3 1 1-2,2-6 0 0,7 0 2 1,0 1-2-1,7-2 0 2,2 2 2-3,1 3-1 1,0-6 2 0,6 2 0 1,3-3-1 0,1 4 2-1,-1-2 4 1,2 1 1-1,4-2-3 0,1-6-5 4,12 1 0-5,8 1-1 0,6-3 0 2,-1-1-1 0,6-1 1-1,-3 7 5 2,-8-6 3-3,7 2 5 2,-12-2 3 1,7 3-8-2,-5-4-5-1,-7 6-1 4,1 3-4-4,-5-4-1 0,-1 4-3 3,4 5-12-1,-9 2-9 0,2 1-12 0,2 7-27-1,3 13-24 0</inkml:trace>
    </iact:actionData>
  </iact:action>
  <iact:action type="add" startTime="71813">
    <iact:property name="dataType"/>
    <iact:actionData xml:id="d7">
      <inkml:trace xmlns:inkml="http://www.w3.org/2003/InkML" xml:id="stk7" contextRef="#ctx0" brushRef="#br0">13124 14744 105 0,'-1'2'3'5,"8"-2"1"1,2-5 9-1,0 0 0 1,-5 2-2 0,5-8 3 0,-1 7-1-2,7-3 2 4,-10-5 0-5,14 6-2 3,-5 0-6 1,4-5-1-2,-10 6 0 0,10-1 0 1,-2-1-2 0,-7-1 0-1,-4 1 1 0,12-6 0 0,-4 8-1 2,-4-6-2-1,0 2-1-1,1 5-1 0,-1 1 0 0,2-1 0 2,4-2 0-2,-8 10 0 1,12-6-2-1,-2 6 3 0,-8-4-1 2,16 9 0 5,1 5-1-11,-3-9 1 4,15 14 0 0,2-6-1-1,-9-3 1 2,3 1 3 0,2-7 2-1,-10 0 1 1,5 2-1 0,-6-5-3-2,-2 0-2 3,10 5 1-2,-5-6-1 1,5 8 0 1,-1-2-1-2,5-6 1 0,-9 3 1 2,12-3-1-4,-2 2 1 3,1-1-1 0,-4 6 0 0,12 1-1-2,-12-2 2 3,0-2-1-2,-7 0 0 0,-17-2 0 2,-3 2 0-2,-7-10 0 0,-1 8-3 1,-1 2-3 0,7-6 2-2,-20 2 2 3,7 2-1-3,-7-2 3 2,9 0 0 0,-26-4 2 1,12 2 0-3,-13-4-2 3,-8-2 0-1,3-1 0-2,-7 4 1 3,8-2-1-1,-4-3 0-2,-12 2 0 1,8 6 1 1,0-7-2-1,-8 2 1 1,4 5 0-1,2-2 1 2,-3 4-1-2,3 4-2 0,1-4 3 0,10 4-2 2,3 0-1-2,2 3 1-1,-1-4 2 4,10 3-2-4,-3 2 1 1,4-2 1 1,-5-3-1 0,0 0 0-1,-1-2 0 2,4-3 1-2,-6-2-1 0,3 3 0 1,-1-5 0 0,4 0 1-1,1 0-1 1,1 2 0-1,1-3 0 2,15-2 0-2,-10 7 0 0,6 2 0 0,10-4 1 0,-5 4 1 1,1 0 1-1,0 0 0 2,9-3-1-3,-7-1-2 1,-4 4 0 2,12-5 1-2,-14 6-1 0,9-8 0 1,2 2 3 0,7 0-2-1,-7-1 2 2,8 3-2-3,4-7 2 2,6 1 2 1,-5 3-3-2,19 4 0-1,-9 0 1 3,9 4 0 0,4-2-2-3,-1 0 0 2,14 0-2-1,-4 2 2 0,0 4-1 5,-1-4 0 0,11 2 0-7,-7-2 0-2,4 3-1 5,-1-5 2-3,-3 1-2 3,1-1 1-1,2 1 0 0,0 0 0 4,-10 2 0-5,0-2 0 1,-13 0 0 1,-1 5 0 0,3-1-1-1,-19 1-1 1,6-3-3-1,-21-3 2 2,-1 0 0-3,0 0-3 1,4-3-4 0,-17 6 7 1,4-5 4 1,0 2 0-4,0-6-1 5,0 5 0-5,-12-3 2 6,3 1-3-4,6 0 1 0,-4-3 0 0,-15 5 0 0,16-4 0 1,-24 3 1-1,-8 2-1 2,0-2 0-2,-1 2 0 0,-10 3 0 5,5 9 0 3,-2-5 0-13,-7-5 0 0,5 1 0 5,1-3 0 0,7 0 0 1,-5-6-1-1,14 1 2 1,-5 3-2 1,15-3 1-3,-14 6 0 1,18-2 1 3,3 2-2-4,-1-1 1 2,5 3 1 0,2-2-2-1,0 1 1 1,-2-3 0 0,12 0 0-1,-5 3 0 0,1-2 0 0,11 0 0 1,6 0 0-1,-2-1-1 1,9 1 2 0,-1 4 0-1,8-2-2 2,9 8 1-2,-3-9 0-1,-1 6 1 2,6-3-1 1,8 0 0-3,-7-3 2 3,8-1-3-2,3 1 2 1,1-2-1 0,10 5 1-1,-3-6 2 0,3-5 2 1,3 2 3 2,-5-6-2-5,0 6 0 3,5-3-1-1,-13-2-3 1,-3 3-1 0,2 4 0-1,4-3-1-1,-25 2 1 3,8 1-2-1,-4-5 2-1,-4 6-1 1,-20 0 0-1,1 0 0 1,6 4 0-1,-18-1-2 0,14 0-3 0,-23-2 3 2,10 13 2-2,-18-8 0 1,-23-6 3 1,-3 4-2-3,-13-2 0 2,-1 10-1 0,-5 3-2-1,8 7-8 0,-8-6-5 2,5 2-7-1,6-3 1-1,2-1-7 0,-1-1-14 1,6-1-22 0</inkml:trace>
    </iact:actionData>
  </iact:action>
  <iact:action type="add" startTime="86432">
    <iact:property name="dataType"/>
    <iact:actionData xml:id="d8">
      <inkml:trace xmlns:inkml="http://www.w3.org/2003/InkML" xml:id="stk8" contextRef="#ctx0" brushRef="#br0">18884 12902 243 0,'3'1'0'3,"-3"-7"2"3,0 6 3 0,-3 4 3-1,-2-16-5 1,3 14-1-1,5-8 0 1,3 3-3 0,-1-4-3-1,1 1-2-1,1-4 3 3,8 14 4-1,-7-6 5-2,10 3 4 3,-9 7 3-2,8 4-1-1,0-9 4 4,7 9 0-3,-4-2-5 0,8 6 2 1,0-3 5-1,3 4-5 1,6 7-6 0,3 3 0 0,4 3-3-2,8-2-2 4,1 8 0-4,2-1-1 1,4 2-1 2,-2 3 0-1,1 0 0-2,8-1 3 4,-8 8-2-5,1-3 6 2,9 3 0 1,4 6-2 0,-3 7-1 0,3-3 1-1,-2 4-1 0,3 0-1 3,4-9 0-4,-7 9 2 1,-5-13 1 0,-2 2-3 2,-2-4 5-1,-6-2 3-2,-1-7 1 2,-5 0 3-1,-3-7 0 1,-5-1-2 0,-12-12-5-1,-6 3-5 1,-7-12-1 1,-1 1-4 2,-7-2-7-6,5 2-35 0,-8-5-69 3,-8-6-56-1</inkml:trace>
    </iact:actionData>
  </iact:action>
  <iact:action type="add" startTime="87078">
    <iact:property name="dataType"/>
    <iact:actionData xml:id="d9">
      <inkml:trace xmlns:inkml="http://www.w3.org/2003/InkML" xml:id="stk9" contextRef="#ctx0" brushRef="#br0">25301 14865 188 0,'69'0'0'2,"-8"-2"11"3,1 7-2 1,-11-5 0 1,-11 4-3-4,-14-6-1 3,-14-3 5-1,-2 0 2 1,-14 2-4 1,-10-7-5-2,-4-6 3-1,-23-6 3 3,-8-3 1-1,-13-2-3-1,-4-2-1 1,-6 10 4-1,-4-7 2 4,-9 10 2-6,6 7 6 1,-13 1 3 1,-4 6-3 6,-7-5-1-8,-20-2-7 2,-7 2-3 1,-1 1-6 0,-12-4-2-1,2 4 2 1,-4 1-4 0,-3-1 1-2,8 8 0 2,-1-4 2 0,4 8-2-2,-9-3 0 3,4-1 16-2,0-2-8 1,-4 2-3 0,0-4 0-1,-3 0 2 0,19 0 1 2,-2-9 4-2,-2 4 0 0,4-5-6 2,-9-2-3-3,3-1 0 1,-7-8 0 3,7 6-3-4,-9-2 0 1,1-3 0 1,1 7 2 0,16-2-2-1,-8-2 0 1,6-3 2-1,-10 5-1 2,11 5 0-2,12 9 1-1,-12-5 4 4,21 6 0-4,-11 4 0 2,-8-10 0-1,16 11-3 1,-7 2-4-1,-1-9 2 1,21 10 0 0,-3-4-2-1,12 2-8 0,19-1-18 1,10 2-33 0,14 8-14-1,15-1-21 1,6 3-75-2</inkml:trace>
    </iact:actionData>
  </iact:action>
  <iact:action type="add" startTime="87904">
    <iact:property name="dataType"/>
    <iact:actionData xml:id="d10">
      <inkml:trace xmlns:inkml="http://www.w3.org/2003/InkML" xml:id="stk10" contextRef="#ctx0" brushRef="#br0">19062 12970 267 0,'12'-6'0'5,"0"3"8"-1,1 6 2 1,-4 0-5 2,-4-5-7-3,10 7 1 2,1 2 1 0,7 7 0-1,-5-1-1 1,8-4 0 0,-7 6 0-1,8 6 1 0,3-3 0 2,7 11 0-3,0-6 0 2,11 7 2 1,0 4-2 0,0 1 4-4,14-1-1 3,2 7 0-1,1-3 0 2,7 1 1-1,-3 1 2-2,4 1 5 1,-15 2 2 1,3 0-6-1,-2 3-4 1,2-2-2 3,-10-9 0-5,7 16-1-1,-9-16 0 4,12 11 0-1,-20-19 1-1,9 9-1 1,2 2 0 0,-7 1 0-1,4-22 1 1,-3 13-1-1,-5-8 0 4,-3 7 1-5,-13-12 0 0,-2-12 0 2,-13-4-1-1,-11 1 0-1,0-5-10 3,-16-17 13-1,-3-1 0-2,-7-6-2 3,-4-2 0-1,-23-17 1 0,4 11 0-3,-10-14-3 4,-20-2 1-1,-2 3 1-2,2-7-1 3,-15-7 0-2,3 2 0 0,-2 5 2 2,-2-4-2-2,-9 5 0-1,16-2 12 2,-11 7-2-1,-4-11-3 1,18 12-5 1,-6-1-1-3,6 7-1 1,5-3 0 3,-5-1-1-4,12 16 1 1,10-2-1 3,3 1 0-4,4-1 0 1,21 20-1 1,9 1 0 0,10 10 1-2,13 1 0 4,1-2-4-4,3 4 7 1,16 9 1 3,2 8-2-5,6 1-1 4,11 5 0-1,0 1 2-1,5 4-1 0,4-7 0 2,1 6 0-2,7 10 0 1,8-4-1 0,-2 8 0-1,13 4 0 1,6-1-1-1,6 2 0 0,-1 1 2 2,12-4 0 0,-2 10-2-4,9-6 1 2,-5 3 1 2,-1-1-1-3,-10-4 0 2,2 8 0 1,-3-14 3-2,-5 10-3 0,-17-10 1 0,-5-3-1 2,1-1 1-3,-12-11-2 2,-6 10 1 0,0-13 0 0,-1-1 1-1,-13-9-1 0,-4 6 0 0,0-15 1 2,-14-2-2-2,0-2 1 0,4 7 0 1,-8-7 0-1,-4-1 0 0,10 4-2 1,-5-8 2-1,0 8 0 1,6-1-1 0,0-4 2-1,0 8-1 0,2-10 0 3,-8 2-1-5,-6 4 1 3,-1-7 0 0,-5 8-53 0,-1-8 13-1,1 1-7 1,-3-2-14-1,3-1 24 0,0 7 7 2</inkml:trace>
    </iact:actionData>
  </iact:action>
  <iact:action type="add" startTime="89591">
    <iact:property name="dataType"/>
    <iact:actionData xml:id="d11">
      <inkml:trace xmlns:inkml="http://www.w3.org/2003/InkML" xml:id="stk11" contextRef="#ctx0" brushRef="#br0">21073 14421 107 0,'0'0'17'5,"5"-2"-4"1,-5 0-2 0,0 2 2-1,6-6-5 1,-1 12-3 0,-11-14-3-1,7 13 0-1,3-5-1 3,-14-4 0-1,21 5 2-1,-11 7 6 1,-6-17 6-1,7 13-3 1,2-7 1 0,-7 6 1-1,8-3-3 0,-2-3-3 0,-4 2-2 2,4 0-2-2,2 6-2 1,-5-9 3-1,9 5 1 1,-6-2 0 0,-3 1-1-1,0 4-1 0,1-4-3 1,4 2-2 0,-4-1 1-1,-3 4 0 1,2-2 1-1,5 8-1 1,0-7 0 0,2 10 0-1,-3-6 1-1,3 0-2 3,-10 1 2-2,15 2 4 1,-10-3 2 0,5 0 0-1,-3-3 1 1,13 5-3-1,-18 6 0 3,8-4 1-5,12-3 0 3,-12 13-2 1,8-10-3-2,-11 5 1 0,11 4-2 1,2-7 0 1,-4 7 0-2,1 2 0 0,-6-4 0 1,8 7 0-1,-2-7 0 1,-2 4 9 0,5-1-3-1,-6 3 0 0,1 4-2 2,-7-2 2-2,10 7-3 0,-3-7 1 0,-4-4-1 1,11 11-1 1,-11-11 1-4,4 7 1 4,-4-4 1-3,1 3-3 3,-2-5-1-1,6 5 1 0,-2-6-2-3,-5 0 0 4,8 3 0-1,-4 3 1-1,-3-7-1 1,7 4-1-1,-8 6 2 0,1-14-1 2,1 17-1-2,1-6 2 0,-3 0 0 2,12 3-2-3,-6 4 2 2,-4-17 0 0,8 14 1-1,-8-1 1 1,8 4-1 1,2-5 1-3,-1-4-2 1,-7 0-1 1,8 10 0 0,-7-9 1-1,15 11-2 1,-4 5 1-1,-1-6 0 1,0-1 0 0,2 9 0-1,-7-7 0 1,1 0 2-1,0-3-3 1,-6-9 0-1,-2-1 2 1,-4-11 1-1,-3-5-2 1,-1-2 0 1,0-5-3-4,-1 4 1 3,1-12 0-2,-3 10 1 4,3-5 1-4,-4-10-1 2,-2 7 1 0,-5-14 0 0,0-10 4 0,-9-7-5 0,-3-12 2-2,5 3 0 2,-12-6-1 1,3-2-1-3,3 0 2 2,0-5-1-1,-5 1 0 1,6-9 0 1,-5-5 0-3,0 0 1 1,12-3-1 2,-19-6 0-2,8-6 0 0,-6 3 0 2,14 1-1-3,-2 11 2 2,2 0-1 1,-6-2-1-3,0 14 2 1,-3 2-1 2,5 5 0-2,0 5-2 1,4 4 3 0,-2 1-2-1,-5 11 1 2,20 12 0-2,-7 1 0-2,6 11 0 3,5-1 0-1,-1 2-2 2,2 6 3-3,2-5-1 3,0 6 0-3,6-5 0 2,-7 2 0 1,14 4-8-3,-16-4 8 1,18 7-1 2,0 7 1-2,5 4-1 0,2 3 2 3,-6 8-1-3,-3 1 0 1,6-8 0 0,-9 18 1-1,10 3 0 0,-4 8-1 1,-1 9 0-1,12 3 0 0,-6-5 1 1,-9 3-2 0,7-7 2-1,7 12 0 2,-8-2-1-3,4-3-2 1,8 6 2 2,-5 3 0-2,4-1 0 0,1 8 1 2,4-4-2-2,-12-4 2 0,7-6-1 1,-4 5 0 0,1-4 0-1,0-10 0 0,-8-2 0 1,0-10 2-1,-3-4-4 2,4 1 2-2,2-4 2 1,-9-5-2-1,2-2-1 0,-9-12 2 0,5-1-1 4,-9-5 0-5,6-5-1 3,-8-5 1-3,-4 0-4-1,1-6 2 4,-3-5 1-3,-6-19 1 3,2-3 0-3,-4-13 0 4,-7-8 0-2,-5 1 2-2,8-18-2 3,-15-1 0-3,5-3 2 3,4 1-2-2,-11-19 0 0,2-1 0 0,5 2 2 1,-4-6-3 0,-3 2 2-1,1-3 0 1,0 17-2-1,1 5 0 1,8 7 1 1,-6-1 0-3,4 4 0 1,16 7 0 2,-15 3-1-1,7 6 1-2,10-6 0 2,-12 22 0 0,20 2 0-1,-6 12 1 1,-1 2-1-1,8 13 0 0,0 4 2-1,2 4-3 4,-5-4 0-4,6 9 2 4,-6 0-2-3,13 20 1 0,-1 16 2 1,14 23-2-1,-7-13 0 2,9 9-1-2,-2 1 1 1,-3-1 2-1,-1-2-2 1,7 3 0-1,-11-4 0 1,17 3 2 0,-11 0-2-1,-2-3 0-1,9-1 0 2,-4 8 0 1,5-2 0-3,-2 3 0 2,-8-7 0 0,6 5-3 0,8 0 5-1,-5-2-2 1,-3-4 0-2,5 5 0 2,1-1 0 1,-10-4 0-3,12 5 0 2,-11-13-2 0,-2-4 3-1,6-5-2 2,-9 3 0-3,3-6 2 1,1-15 1 2,-3 5-4-2,-1-5 2 0,-4-2 2 2,0-5-2-3,-8-9-1 2,-1 7 1 0,-2-15 0-2,-4-6-5 1,-2 4 3 2,-5 0 0-1,2-14 2-2,0-2 0 2,-11-21 0-1,0-4 2 2,3-8-3 0,-12-9 1-3,9-10 0 2,-16 2 3 1,0-18-4-2,6-6 2-1,-3-5 0 1,-3-16-1 1,-5 4 0 2,4 7 0-4,-4 6 0 0,0 29 0 2,9 8 0 0,6 34 0 0,0-4 0-2,4 12 0 2,7 6-1-1,13 17 0 1,-6-1-3 0,4 12 2 1,7 15 4-4,7 22 1 4,5 11-4-1,7 15 2-1,2-3 0 1,13 17-2-1,-4-3 1 1,0-9 0 1,8 12 0-3,-4-13 0 2,0-2 0 1,-3-3 0-3,-1-10 0 2,-5-9-2 0,-10-11-18-1,-6-13-18 0,-2-8-19 2,-16-7-51-3</inkml:trace>
    </iact:actionData>
  </iact:action>
  <iact:action type="add" startTime="91539">
    <iact:property name="dataType"/>
    <iact:actionData xml:id="d12">
      <inkml:trace xmlns:inkml="http://www.w3.org/2003/InkML" xml:id="stk12" contextRef="#ctx0" brushRef="#br0">21982 16412 205 0,'17'12'0'3,"-21"-11"18"1,4-1-1 2,-9-4-17 0,1 0 6-1,1-6 0 1,-21-6 2-1,1-16 4 0,-9-2 1 1,-6-5 2 0,-11-10 0 0,-5-5-3-1,-7-8-3 0,-1 3-1 1,-7-7-2 0,8 3-4 0,-12 4-1-2,13 14 1 2,1-1-1 1,15 13-2 0,4 11-1-2,25 12-5 0,4 12-21-1,18-1-10 2,-8 5-6 0,14 9-45-1</inkml:trace>
    </iact:actionData>
  </iact:action>
  <iact:action type="add" startTime="91882">
    <iact:property name="dataType"/>
    <iact:actionData xml:id="d13">
      <inkml:trace xmlns:inkml="http://www.w3.org/2003/InkML" xml:id="stk13" contextRef="#ctx0" brushRef="#br0">22289 16331 272 0,'5'-10'0'5,"-1"-9"31"-2,-8-1-15 4,-12-23-3-2,-1-13-6 0,-7-6 1 1,-1-14-4 0,-5-13-2-1,0-3-2 0,-7-1 0 1,6 6 2 0,-10 6-1 2,5 6 10-5,-2 20-4 5,14 29-5-3,7 4-3 0,-1 11 1 1,2 1-4 0,3 3-19-3,7 14-21 5,-1 9-55-3</inkml:trace>
    </iact:actionData>
  </iact:action>
  <iact:action type="add" startTime="92422">
    <iact:property name="dataType"/>
    <iact:actionData xml:id="d14">
      <inkml:trace xmlns:inkml="http://www.w3.org/2003/InkML" xml:id="stk14" contextRef="#ctx0" brushRef="#br0">20916 14490 213 0,'9'4'0'4,"-16"4"17"-1,5 1 5 2,4 15-9 2,-4-6-10-1,2 7-1-1,-2-5 0 0,-4 14-1 0,2 5 1 1,6 2 1 1,6 4 1-2,-8 6 3-1,7 4 3 3,2 10 4-2,-3-2-3 1,3 12-1 0,8 0 0-2,-5 4-2 4,4 13-1-1,-2-2 1-3,-4-4 2 0,6-14 0 4,-11-3-5-4,0-5 0 2,-4-7-3-1,-1-3-3 1,2-3 2 0,6 2 0-1,3-6-1 0,-9-2 0 1,9 2 0 4,-8 0 0-7,3-2 0 4,5 0 0-2,-1-1-1-1,-7-3 1 1,7-5 2 0,-1-15-2 0,-14-7 0 1,4-6 2-1,-3-5-4 1,0-5 4-1,3-2 1 1,1-7 2 0,-11-8 4 0,3-25 1 0,-5-13-2 0,8-9-1-3,3-7 3 4,-7-11 3-1,14-14 0-2,-3-17-2 3,-2-15 0-2,4-14-4 1,0-31-6 0,6-2-1-1,-10 4 0 0,4 6 0 1,-8 1-3 1,10 20 5-3,-12 0 0 2,6 27 1-1,-9 8 2 0,5 13 2 1,-1 2-2 0,-6-1-1-1,-2 19-2 1,-13 2-2 0,6 0 0-1,-7 8-1 2,0 8-1-3,2 6-7 1,11 4-6 2,-8 10 3-2,18 5 9 0,-1-13 1 2,3 13 0-3,2-3 2 2,7 5 1 0,-2-1-2-1,4 9 1 1,4-1 0 0,-5 3 2-1,4 4 1 0,-5 0 4 1,4 10 1-2,-10-5-4 3,-2 6-5-2,3-1 1 1,-7 1 0-1,4-4 0-1,-4 1-3 4,1-6 3-4,2 10 0 3,0-12-2-2,-3 9 3 0,10-1 0 1,-6-6-2-1,-6 10 2 1,10-2 0-1,-6 0-1 1,2 15 0-1,3-8-3 1,-7 2 2 0,-4 10 0-2,4-4 1 4,0 19 0-4,-2 13 2 1,5 2-2 2,-4 7 0-1,4 4 0-1,6 5 0 2,-3 8 0-2,0 11 0 0,6 3 2 2,2-4-3-3,1 13 2 1,3 11 1 2,-4 20-1-2,3 6 1-1,2 16 0 3,-1 18 1 0,3 6-4-4,-2-10 0 4,2 10 0-1,-1-12 1-1,10-4-2 2,-6 4 1-3,-2-18 2 1,8 9 0 1,-7-17-1 1,-2 5 0-3,-9-6 15 3,10-1-6-3,5 2-3 3,-7-12 1-1,-13-11-6-3,5-4 1 2,2-9-1 2,1-5-2 0,-7-11 0-2,-2-17 0 0,-4-1-4 0,3-22-8 1,8-7-12 0,-17-18-24-1,5-7-35-1,-1-11-55 3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3092">
    <iact:property name="dataType"/>
    <iact:actionData xml:id="d0">
      <inkml:trace xmlns:inkml="http://www.w3.org/2003/InkML" xml:id="stk0" contextRef="#ctx0" brushRef="#br0">12331 13085 105 0,'-2'-12'9'4,"-3"-5"-2"1,12-1 1 2,-14-5-2-2,4 10-2 0,2-12 2 1,-11 1 7-1,12 15-3 1,-12-9-4 1,6 11-3-3,2 1 0 0,-10-10 1 3,2 4 2-1,6 7 1-1,-10-11-3 1,4 16-1-1,7 4-2 1,-5-6 0 0,1 11 2-2,-4-4 1 3,2 16-1-2,1-1 0 2,3 9-1-4,1 15 0 7,-3-6 0-8,9-1 0 4,-1 1 1 1,4-6 1-2,9-1-1 1,-3-4-2-1,9-2 1 1,-1-8 4-1,3-2 2 1,7-13 2 0,-6 0 0-1,1-4 3 1,1-12 0 4,2 4-2-10,-10-12-3 7,-8-6 1-3,-3-5-6 1,-2-3-1 2,-13-4-3-2,-5-9 1 3,-2 0-1-3,-1 3 0-1,2 4 0 1,1 24 0 1,7 11 0 0,2 9-3-1,2 9 3 1,-9-4 1-1,1 17 0 1,-1 10 0-1,3 19 2 1,15-6-2 0,-10 7 0-2,17-11-1 3,1-8 1-2,-3-8 1 1,-2-9 1-1,8-7 4 0,-8-12 5 1,8 2 3 0,5-9 1 2,-5-5-2-4,7-16 1 1,-5-4-3-1,-5-8-3 3,-4-4-6-3,-4-7-1 3,-11-7-1-1,-19-2 0 3,7 13-1-7,-7 3 0 3,0 18 1 1,4 7-2-1,13 27-1 1,-7 6 0-1,3 0 3 0,-2 19 0 2,0 17 0-1,10 21 0-2,-1 4-1 4,15-4-4-4,-8 2 2 1,11 1 0 2,8-15 3-3,4-23 0 2,0-18 6 1,15 4 5 1,9-5-1-7,4-9 3 4,-4-14 12 2,6-7-9-3,-14-8-9 3,5-7-4-1,-6-9-1-1,-5-4-2 1,-12-3 0 5,-8 0 0-10,-7-1 0 6,-27 0-3-2,6 0-1 0,-5 22 0-2,0 15 0 4,13 15 1-3,-12-3 1 3,0 10 1-3,-3 11 2 2,-1 9-1-1,6 8 0 2,-3 3 0-2,-2 8 1 1,3 6 1-2,1-2-2 3,9-16 1-2,8-4-1 1,-4-9 0-2,11-16 5 3,-2-8 5-1,12-1 0-1,1 0-1 0,9 0-2 2,6-11-3-3,-2 3 1 3,-5-18-4 2,-8 4 0-8,-3-6-2 5,-11-10 0-1,-8-1 1 1,4-8-2 1,-16-8 0-3,3 2 1 2,-7 0 0 0,2 8-1-1,-3 17 2 0,0 8 0 1,10 19-5 0,9-2 2-2,-7 9 1 4,-4 3 0-5,16 19 2 4,-6 2 1-2,11 16-1 0,19 8 1 1,1-3-2-1,-9-8 2 2,8-8 1-2,6-12-1 0,5-1 0 1,-7-14 1 0,-5-7 0-1,-2-4 1 1,-2-6 1-1,-9-7-3 1,-2-7 1 0,0-4-1-1,-15-7-1 1,-1-14 0-1,-2 0-1 1,-17-9 0 0,11 12 0 4,-2-6 0-10,-1 4-2 5,-9 4-1 2,10 14 2-3,13 15 2 2,4 14-4-1,0 2 4 2,-6-6 0-1,8 19-1-1,11 21 2 0,4 26 1 3,1 0-3-4,-5-13 2 1,1-9 0 1,12-12-1-1,-3-5 0 1,9-5 3 1,11-4-2 1,-6-7 3-7,-6-5 2 5,8-17 2 0,-11-3-3-1,-11-8-2 1,-3-6-1-2,-17-15-2 4,-1-4 0-3,-15-16-2 0,1-1 3 0,-1-2-2 2,-1-2-1-2,-8 12 1 1,1 24 0-1,12 23-5 0,-21 4-3 1,3 10 3 0,9 16 3-1,-14 10 1 12,15 23 2-16,-10 13 0-1,13 21 2 4,-3-2-2 2,14-5 0-2,-7 0 0 2,6-12 2 1,8-15-2-3,-4-15 2 1,8-15 0 3,18-13 5-2,-18-7 8-2,27 3-4 2,3-13-6-1,5-13-1 1,-1-5 2 0,2-17 0 3,-4-8-2-8,-2-10-2 6,-31-8-3-3,-3-1 1 1,-13-15 0 4,-17-3-6-5,-8 1 3 1,3 17-2 2,9 36 1-3,16 28 1 1,-12 6 1 1,-3 15 0 0,-7 0 1-1,4 28 2 2,0 1-2-2,8 21 2 2,3 4 0-3,6-4-1 6,2-20 0-10,7-8 1 5,14-13 0 2,-7-8 1-3,8-9-2 3,1 3 0-3,6-6-66 2,-23-1-52 0,-10-19-146-1</inkml:trace>
    </iact:actionData>
  </iact:action>
  <iact:action type="remove" startTime="38124">
    <iact:property name="style" value="instant"/>
    <iact:actionData xml:id="d1" ref="#d0"/>
  </iact:action>
  <iact:action type="add" startTime="38070">
    <iact:property name="dataType" value="strokeEraser"/>
    <iact:actionData xml:id="d2">
      <inkml:trace xmlns:inkml="http://www.w3.org/2003/InkML" xml:id="stk1" contextRef="#ctx0" brushRef="#br1">16168 15713 159 0,'32'-9'0'5,"-9"1"0"0,7 11 14 1,-12-6-7 0,4 3-5-2,2 1-3 1,0 3 1 3,13 2 0-2,-15 0 5-2,8-18 8 3,-2 14 4-2,1-11-4-1,-1 1-1 3,1-11-3-2,-10 0-2 0,5 8-2 1,-5-8-1 0,2-1-1-1,0 3 1 1,-2-8 4 0,-10-7 1-1,-9 2-3 1,-10-8-1-1,-13 0-3 2,-6 11-3-2,-1 4 1 0,-9 14 0 0,-5-10 0 1,9 19-2-1,-4 13 2 1,12 0 0 0,11 16-4-1,10 10 1 0,10 4 2 3,16 16 2-4,17 7 0 1,17-3-1 1,15-6 2-1,13 5-1 1,1-20 0 0,14-1 5-1,-2-19 7 3,-3-9 7-5,-10-21 6 3,-21-15-4-1,-12-11-5 1,-33-14-9-1,-18-6-6 1,-22-4-3 0,-10 5-1-1,-14-2-1 0,-3 7-3 2,-29-11-2-2,12 16 2 0,4 6 1 1,3 18 3 0,14 18 2-1,13 13 0 1,4 21-2-1,16 8 2 7,8 17 2-12,22 22-1 5,25 28 1 1,9 1 0-1,14 4 1 0,-1-20 4 1,-3-28 2 0,-1-23 6-1,-1-19 3 1,-18-11 1 0,-6-15-4-1,-3-4-7 0,-22 1-7 1,-17-7-2-1,-5 2-35 1,-41-10-21 0,-41-11-46-1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50">
    <iact:property name="dataType"/>
    <iact:actionData xml:id="d0">
      <inkml:trace xmlns:inkml="http://www.w3.org/2003/InkML" xml:id="stk0" contextRef="#ctx0" brushRef="#br0">11057 9016 199 0,'10'-13'0'3,"-7"3"9"4,1 12 7-3,-5-10-10 1,1 3-4 1,-7-3 1 0,6 0-3-1,-6 0 0 1,-4-12 0-1,8 13 2 3,-7-5 2-3,-5-4 3 0,1 11 1-1,-7-8 0 3,-3 13-3-1,-2-7-3-1,-3 3 1 0,1 2 0 1,-2 0 0 0,1 6 2-1,3-4 4 0,-2 0-1 0,-14 4-1 1,7 3 0 3,-5 3-1-6,3-1-2 4,0 8 0-1,-3 4-2-2,2 3-2 3,-2 7 0-3,9 8 2 2,2-2 3 1,-5 2 1-2,3-2-1 0,3-2-1 1,-11 9-2-2,24 0-1 2,-18-1-1 1,20 11 0-3,-2-1 0 1,1-1 0 3,13 19-2-4,20 1-1 1,9 5-1 1,12-6 4 1,1-20 0-2,15 17 5 1,-3-25 2-1,-2-2 2 0,6-10 2 2,-1-1 0-2,2-4-8 0,5-11-1 1,11 9-2 0,3-18 0-1,8 9 0 1,-5-25 5-2,14-6-5 4,-2-5 0-3,-3-9 0-1,-7-9 16 1,-7-20 9 1,-12-15-1 0,-26-9-10-1,-21-20-10 1,-15-9-5-1,-11-14 2 0,-23-7-1 2,-12 0 0 0,-15 1-2-3,-9 19 2 1,8 26 1 2,11 35-1-3,7 20 0 2,3 16-6-1,-6 20-20 0,9 15-18 1,-3 12-26 1,14 20-18-2,-2 6-55 2</inkml:trace>
    </iact:actionData>
  </iact:action>
  <iact:action type="add" startTime="7644">
    <iact:property name="dataType"/>
    <iact:actionData xml:id="d1">
      <inkml:trace xmlns:inkml="http://www.w3.org/2003/InkML" xml:id="stk1" contextRef="#ctx0" brushRef="#br0">10447 9050 206 0,'-7'-34'0'3,"-12"11"20"3,6-5-4 0,-3-1-9-1,3 10-4 0,3 5 0 3,-9-7 5-4,-1 1 6 1,-1 5-2 1,-10-5-2-1,-12-3-2 3,3 6-5-4,-26-9-2 2,1 7 0-2,-15-1-1 2,2 1-4 1,2 7-13-3,19 8-30 3,-5 9-50 1</inkml:trace>
    </iact:actionData>
  </iact:action>
  <iact:action type="add" startTime="8002">
    <iact:property name="dataType"/>
    <iact:actionData xml:id="d2">
      <inkml:trace xmlns:inkml="http://www.w3.org/2003/InkML" xml:id="stk2" contextRef="#ctx0" brushRef="#br0">10490 9783 249 0,'5'5'0'2,"-14"-5"28"3,15 4-13 0,-22 10 0 0,1 9-4 1,-8-2-2 0,0 11 0-1,-18 4 0 2,-11-8-4-3,-3 12-4 2,-3 6 0 0,-13-8-2-1,0-1 0 0,7 9-8 2,-1-9-44-1,15 5-42-1</inkml:trace>
    </iact:actionData>
  </iact:action>
  <iact:action type="add" startTime="8301">
    <iact:property name="dataType"/>
    <iact:actionData xml:id="d3">
      <inkml:trace xmlns:inkml="http://www.w3.org/2003/InkML" xml:id="stk3" contextRef="#ctx0" brushRef="#br0">11187 10126 283 0,'22'4'0'3,"0"13"19"2,1 3 1 0,12 22-2 0,-2 13-10 1,6 2-4 1,-6 8 0-2,12-3-2 0,-8-4-4 1,2-1 1-1,-4-18-8 1,-14 4-24-1,0-13-21 0,-6 0-42 1</inkml:trace>
    </iact:actionData>
  </iact:action>
  <iact:action type="add" startTime="8588">
    <iact:property name="dataType"/>
    <iact:actionData xml:id="d4">
      <inkml:trace xmlns:inkml="http://www.w3.org/2003/InkML" xml:id="stk4" contextRef="#ctx0" brushRef="#br0">11527 9539 256 0,'4'2'0'0,"-2"-7"26"4,20 16-4 1,-10 16-17 1,17 4-5 1,10 25 0-2,2 7 0-1,3-6 1 2,17 13-1 0,-8-7-2-1,-7-9 2 1,-3-13-17 0,-10-5-4-1,1-9-9 1,-13-11-37-1</inkml:trace>
    </iact:actionData>
  </iact:action>
  <iact:action type="add" startTime="8850">
    <iact:property name="dataType"/>
    <iact:actionData xml:id="d5">
      <inkml:trace xmlns:inkml="http://www.w3.org/2003/InkML" xml:id="stk5" contextRef="#ctx0" brushRef="#br0">11535 9182 217 0,'-6'-35'0'3,"-7"-5"27"3,13-7 5-1,-14 2-10 1,6-7-6-1,7-5-6 2,0 3-3-3,1 5-5 2,9 4-1 0,6 1 0 0,5 11-2-1,6 8-10 1,0 3-2-1,-7 7-11 0,3 19-25 3,-2-1-21-5</inkml:trace>
    </iact:actionData>
  </iact:action>
  <iact:action type="add" startTime="9132">
    <iact:property name="dataType"/>
    <iact:actionData xml:id="d6">
      <inkml:trace xmlns:inkml="http://www.w3.org/2003/InkML" xml:id="stk6" contextRef="#ctx0" brushRef="#br0">10976 8758 318 0,'-5'-69'0'1,"-6"12"23"3,3-10-9 1,-10 0-3 0,-11-2-8 1,-5-10-3 0,2 15 0-1,-1 11-8 1,13 4-11 1,7 29-30-3,4 9-17 1,13 16-26 1</inkml:trace>
    </iact:actionData>
  </iact:action>
  <iact:action type="add" startTime="9368">
    <iact:property name="dataType"/>
    <iact:actionData xml:id="d7">
      <inkml:trace xmlns:inkml="http://www.w3.org/2003/InkML" xml:id="stk7" contextRef="#ctx0" brushRef="#br0">10498 8693 448 0,'11'-61'0'1,"-32"36"-11"7,-2 10-12-3,9 10-2-1,-11-4-39 2,-16 15-82 0</inkml:trace>
    </iact:actionData>
  </iact:action>
  <iact:action type="add" startTime="19378">
    <iact:property name="dataType"/>
    <iact:actionData xml:id="d8">
      <inkml:trace xmlns:inkml="http://www.w3.org/2003/InkML" xml:id="stk8" contextRef="#ctx0" brushRef="#br0">10110 9048 106 0,'9'-2'4'5,"-12"0"-2"-1,4 2-2 1,-1-2-1 1,0 6 1-1,2-4 0 1,-6 2 0 0,4 0-1 0,0-2 2-1,-9 2-1 0,0 2 0 2,7 0 0-3,-11 3 0 1,9 3 0 1,-1 4 0 0,-7 9 0-1,12 4-3 1,2 1 1-1,-1 5 0 1,2-4 2-1,3-5 0 2</inkml:trace>
    </iact:actionData>
  </iact:action>
  <iact:action type="add" startTime="19517">
    <iact:property name="dataType"/>
    <iact:actionData xml:id="d9">
      <inkml:trace xmlns:inkml="http://www.w3.org/2003/InkML" xml:id="stk9" contextRef="#ctx0" brushRef="#br0">10121 9338 105 0,'3'2'7'3,"16"0"6"3,-6-6 8 1,-5-9-5-1,2 1-3 0,2-11-1-3,-3 2-4 3,-13-9-2 1,3 7-1-3,-16-7-4 1,-2 3-1 2,-5-2 0-1,-16 8 1-1,9-1-1 2,-5 10 0-4,-3 14-1 4,7-2 1-1,-1 10-1-1,5-1 1-1,3 9-1 3,1 4 0-1,15-5 0 0,0 1 1-2,6-1 0 1,5-3 0 1,-4-5 0 0,9 1 6-1,-1-14 11-1,1 7 1 3,12-6-7 0,5-2-4-3,-4-1-1 3,3-2-2-3,12 0-2 1,-17-1-2 2,4-2 0-1,-8 7 0-2,-4-3 0 3,2-3 0-1,-7 8-2-3,1 0 1 4,-9-2 0 1,3 5-3-3,-12-1 1 0,4 3 2 0,-10-1 1-1,0 8 0 2,0-6 0 0,5 5 0-1,-5 5 0 0,13 7-1 1,-7-6 1 0,12-4 0 0,-1 2 0-2,5-7 0 1,-7-6 2 2,3 0 1-2,9 4 4 1,-1-3-2 0,2-1 0-2,2-3-1 3,-7 1 0-1,9-5-1-1,-2-3-2-1,-8-3 0 3,5 2-1-1,4-4 1 0,-9 5-2-1,-4 1 0-1,0 2-1 2,-3 2 1 1,-8 2-3-2,7-2 2-1,-16-3 2 5,2 6-1-4,5 2 0 0,-4 2 1 1,-7 8 0-1,14-3-2 2,-4 11 1-2,-7-2 1 0,21 6 0 0,-14-9 0 1,22 3 0 1,-11-10 0-4,2-3 1 2,4-5 0 1,-3 2 5 0,5-4-1 0,10-1-1 0,0-9 0-2,-1-7 2 2,12-3-1 0,-9 2-2-1,-17-3-1 1,13 1-2 0,-5 0 0 0,-8 10 0 1,-12-1-3-4,4 1 2 2,-14 3-1 3,18 8-1-3,-13-3 1-1,7 12-1 1,3 2 1 1,-6-1 1 0,2 5 0 0,-1 4 0-1,12 7 1-1,-4-6 0 3,3 7 0 0,6-6 0-3,-1-9 0 2,4 2 0-1,1-8 3 1,8-3-1 0,-8 0 4-1,21-3-1 0,-17-7 0 2,14-2 4-2,-17-4-5 0,8 5-2 1,-10-3-2-1,12-4 0 1,-20 11 0 0,4 3 0-2,-6-4-3 1,4 12-1 3,-9-6-13-3,-3 2 7 0,2 0 6 0,8 8 1 0,-7-5 2 2,-3 1 0 0,11 4 1-2,-2 3 0-2,2-5 0 4,2 2 0-1,7-3 3-1,-15 4-1 2,6-7 0-4,1 0 2 4,-2 0-1-1,-2-4-2-1,8 2-1 1,-6 2-1-1,-6 5-3 1,4 1-15-1,2 12-25 2,-7 10-42-3</inkml:trace>
    </iact:actionData>
  </iact:action>
  <iact:action type="add" startTime="22538">
    <iact:property name="dataType"/>
    <iact:actionData xml:id="d10">
      <inkml:trace xmlns:inkml="http://www.w3.org/2003/InkML" xml:id="stk10" contextRef="#ctx0" brushRef="#br0">9185 9102 103 0,'2'0'3'5,"-2"2"0"-1,2-4 1 2,-6 4 0 0,12-2 3-1,-8-2-4 1,0 2 4-1,8 0-4 1,0-4 3-1,-13 0 0 1,14 0 4 0,-4 3-6 0,-8-5 1-1,12-6 1 0,-6 8-1 0,-2-7-1 2,7-3 0-2,-1 2 2 1,-7 2 2-1,10-6 1 1,-5 5-2-1,8 0-2 2,-4-5 1-3,-5 9-2 1,-1 0-2 1,6-3-1 0,-5 6-1-1,-7 1 0 2,3-5 0-2,3 4-1 0,-1-9 1 1,5 11 0-1,-3-9 0 0,-3 4 0 1,7-5 1 3,-3 3-1-6,-5 1 3 3,8 1-1-1,-2-3-1 1,-5 5 0 0,2-9 0 0,2 11 0-2,3-13 0 2,-1 8 2 0,-2-9 1-1,4 5 0 1,2-2 3 0,0-5-3-1,1-1 0 1,1 6 1-2,0-3 1 2,-2 0-1 2,2 0-2-4,1 0 2 2,-7-6-1-1,5 6-2 1,-3-6 3 0,-2 0 0-1,-4 0 1 0,9 1-3 0,-10 10 0 2,7-1-2-1,-3 0 1-2,0 9-1 2,1-10-1-1,3 18 2 1,-6-9-2 0,-4 1 0-2,9 0-1 2,-3 8 1 2,5-1 0-4,-10-6-1 1,-2 7 2 0,7 1-2 2,-12-14-1-2,10 19 1 1,-6-5 1-1,-8 6 0-1,6-3 0 2,-10-4 0 3,6 8 0-6,-14-2 0 4,1 3 0-3,-1-3 0 2,-5 5-1 1,5 7-2-3,0-10 0 1,-3 12 0 2,16 4-2-2,-12-4 2 0,7-3 0 3,6-3 1-5,7 7 1 4,-7-7 0 0,0 9 1-4,5-4 0 2,-1 4-2 3,-5-3 2-3,5-1 0-1,-11 6 0 3,4-4 0-2,-2 6-1 0,-3-7 1 2,2 9-3-2,1-10 1 0,5 2-1 1,-1-3 0 0,-1 3 2-1,3-6 0 2,-2-1 0-3,4 1 2 3,1-8-1-3,-1 3 0 1,0-6 0-1,5 3 0 5,-10 0 0-4,4 2 1 0,-6 1-2 1,-5-6 2-2,-3 3-1 2,-2-3 0 1,-6 0-1-2,2 0 1-1,-1-3-10 2,-3 6-22 2,17 0-15-5,-6 10-42 4</inkml:trace>
    </iact:actionData>
  </iact:action>
  <iact:action type="add" startTime="31665">
    <iact:property name="dataType"/>
    <iact:actionData xml:id="d11">
      <inkml:trace xmlns:inkml="http://www.w3.org/2003/InkML" xml:id="stk11" contextRef="#ctx0" brushRef="#br0">9912 9295 117 0,'7'-11'14'5,"1"-2"0"1,-2-6 3-1,10 4-1 0,-13 5-3 1,8-6 0 0,-1 9-8-1,-7 3-3 2,7 2-3-3,-12 9 1 1,15-1 0 2,0 16 1-1,-8 3 0-2,5 1-2 2,4 7-2-1,1-6 3 2,-5-7 0-2,4-1-1 0,-16-13 1 1,16 6 2-1,-13-9-1 1,5 2 3 0,3-2 3-1,-4-6 2 0,1 4 0 1,1-3 1 1,-11-7-2-3,1-1-3 1,3-1-1 1,-7-2-3 0,0-2-1-1,-1 0-1 1,-9 0 0-1,-2 7 1 1,1-5 0 0,-12 4-3-1,9 7 1 0,-1 2 0 1,13 7-3 0,2 3-4-1,5-2 4 1,3 2 5-1,12 5 0 3,-10-6 8-4,11 2-1 1,2 2 6 0,6-10 4 1,-8 0 7 2,2 1-4-5,9-4-5 4,-2 2-4-3,-18-5-6 3,-4 3-7-2,-9-8-10 0,3 18 9 0,-27-11-15 1,-16 0-53 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026">
    <iact:property name="dataType"/>
    <iact:actionData xml:id="d0">
      <inkml:trace xmlns:inkml="http://www.w3.org/2003/InkML" xml:id="stk0" contextRef="#ctx0" brushRef="#br0">948 12385 107 0,'2'-5'5'6,"4"-3"5"-2,-5 7-5 2,0 1-1 0,3-2-1 0,-1-1-2-1,-8 0-1 1,5 1 0-1,3 4-2 0,-4-4 1 1,5 0 1-1,-7-4 0 1,-2-3-1 0,7 4 2 0,-5-3 1-1,2-5 4 1,2 4 6-1,2 1-2 1,-9-2-5 0,6 4-4-1,-2 0 0 0,-2 1 1 1,-6-6-1 0,7 6 3-1,-5-5 2 1,6 3 1-1,0 10-4 1,-2-7-3-1,-10 8 0 1,1 4 0-1,-5 9-1 2,4-1 1-2,-8 7 0 0,3 2 0 4,5 3-1-5,-3-6 1 1,9-1 0 1,-1-2-2-1,5-8 2 0,-2-9 0 1,11 4 0 0,-2-6 0-2,2-4 38 2,9-1-22-1,4-9-1 2,-3 7-1-1,8-16 1-1,-2-9-5 0,-4 17-2 2,-2-9-1-2,-2 5-5 0,-8-3-3 2,-5 6 0-3,-3 1 0 2,-7 2-1-1,-5-2 0 0,-2 9 1 1,4-3 0-1,-10 17-3 1,10-8 1-1,0 12 1 2,-3 5-1-3,4 2 1 3,5-5 2-1,0 3 0-1,6-1 0 0,0 6 0 1,-3-11 0 0,10-3 1-2,8-7 4 2,-3 1 0 0,14 7 0 1,-7-11-1-2,2-2 1-1,0 2 1 2,-3 2-3 0,-2-7-2 1,-8 10-1-3,-5-9 3 1,0 4-3 0,-4-1 0 0,1-6-2 3,0 9 1-4,-3-5-1 1,-4-5-1 2,-6 1 3-1,-2 9 0-2,1 0 0 2,3 1-5-1,3 13 0 2,4-5-2-1,2 5 0-1,6 0 4-1,-5 3-16 2,-3 0-52 1</inkml:trace>
    </iact:actionData>
  </iact:action>
  <iact:action type="add" startTime="27020">
    <iact:property name="dataType"/>
    <iact:actionData xml:id="d1">
      <inkml:trace xmlns:inkml="http://www.w3.org/2003/InkML" xml:id="stk1" contextRef="#ctx0" brushRef="#br0">3402 15259 105 0,'0'-6'18'5,"0"3"-10"2,8 6-3-2,-5-6 0 0,-2-4-1 1,12 8 1 0,-5-2 1-1,-8-11 0 1,5 17-1-1,-4-12-4 0,-7 0-1 1,6-1 0 0,-4 2-1-1,-7-9 2 0,5 7-1 2,-1 2 0-2,-3-4-2 1,1 14 2-1,-5-6 0 1,3 5-4 0,-7 2 3-1,15 6 0 0,-11-5 0 1,6 6 1 0,1 5 0 0,4-13 1-2,2 11 0 2,-1-6 0-1,0-7 0 2,6 9 1-2,-12-19 3 0,18 11 11 1,-10-10 9 0,4 12-17-1,8-12-3 1,0 2 4-1,-1 1-1 0,1-6-4 1,3 2 2 0,0 8-1-1,-10-11-3 1,3 0-3 0,-4 0 1-1,-2 9 0 0,0-9 0 1,-2 5-4 0,-8 6 2 0,8 4-6-1,-16-4 1 0,-3 8 2 1,2 7-4 0,-4 5 1 0,9 7 0 0,-14-13-1-1,11 11 3 9,3-7 4-14,0 3 1 3,-6-11-4 3,11-3 5-2,9-2 0 2,-10-10 0 0,25 10 35 1,-12-10-23-3,19-2 2 2,-7-15 3-1,15 0 3 1,-3 7-8 5,-6-11 1-10,6 0-2 5,-6 11-8 0,-9-9-1-2,0 0-2 1,-6 4 0 2,-1 7-2-3,-5 2 1 2,-2 8 1-2,-5 0-5 3,4 1-3-2,-13 5 4 0,-3-6-3 2,9 6-5-2,-9 2 0-1,-9 4 1 3,11-1-3-1,-2-7 2-2,6 8 5 2,-13-4 1 1,16-3-1-3,-8 4 0 2,10-5 3-1,10-2 3 1,-6-1 2 0,8 5 4-1,-10-4-4 0,13-7-1 3,-9 8-1-4,1-10 1 2,-1-1 1 0,1 3-2-2,-2 0 1 2,2 2 0 0,7 1-3-1,-13 3 0 1,4-5 1-1,8 7-1 1,-8 1 0-1,-1-5 3 1,3 0 0-1,8 0 0 2,-8 0-27 0,3 4 27-3,-4-6 1 0,-4 1-2 2,9 5-4 0,-2 0 0-1,-4 0-5 1,5 0-4 0,-10-4 3-1,14 4-3 2</inkml:trace>
    </iact:actionData>
  </iact:action>
  <iact:action type="add" startTime="31155">
    <iact:property name="dataType"/>
    <iact:actionData xml:id="d2">
      <inkml:trace xmlns:inkml="http://www.w3.org/2003/InkML" xml:id="stk2" contextRef="#ctx0" brushRef="#br0">3461 15282 110 0,'-4'-10'12'4,"11"4"-5"2,-8-1-1-1,2 6-3 1,-2-5-3 0,0 4 0-1,3-1-2 0,0 3 2 1,-4 3-2-1,2-9 3 1,0 6 0 0,2 3-1-1,-4-6 1 0,1 1 2 2,6 7 6-2,-10-11-1 0,5 4-2 1,3-4 1 0,-5 4 0-2,4-2-3 3,-1 2-2-2,-2-1-1 1,-1-3 0 0,1 6-1-1,2 4 2 0,1-6 1 2,-2 2-1-2,0 0-2 0,-2 2 0 1,6 2-2-1,-13-8 1 1,7 9 1-1,-1 1 0 1,-2-6 0-1,2 6-2 1,-2 0 0 0,4-6 2-1,1 4 0 1,-4-4-1-1,8 3 2 1,-8-3 0 0,8 0 3-1,-4 0 5 0,-3 0 2 1,6-3-3 0,-5-2-6-1,0-12 1 1,3 12-2-1,-11-12 0 1,6 4 0 1,1 7 0-2,-4-3-2-1,1-4 1 3,-1 10 0-2,1 3 0 0,-4-4-1 1,9 10-1-1,-11-17 2 0,11 18 0 2,-7-3-1-2,5 3 0 0,-7 9 1 1,-4-4-3 0,12 2 1-1,-2 1 1 1,2 3 1-1,2-3-1 1,9-6 1 1,-9-6 0 0,3-1 2-4,7-2 1 4,0 2 2-4,-3-2-1 3,7-8 1 1,2 3 5-3,-5-4 1 0,5 5-1 4,-3-9-4-3,-1 2-2 0,-3-7-2 3,2 15 0-4,-8-8 0 2,9-7 1 0,-14 21-3-2,4-1 0 2,-5-8-2 0,-7 2-3-1,2 2 2 2,-1-3 0-3,-2 6 0 3,2 9 2-2,4-3-1 0,-4 0 2 1,3 10 0 1,4-7 0-2,0 7 0-1,4 2 0 1,0-8 3 1,-4-2-1 0,11-7 6-1,-6 3 6 1,9-2 2 0,-2-11-3-1,-2 7 0 1,5-10 0-1,-2-1-6 0,-4 3-4 1,6-8 0 1,-5 11-2-3,-11-18-2 3,8 24 1-3,-5-10 0 3,0 3 0-2,-1-1-2 1,0-1 3-2,1 10-2 2,-6-4-6-1,10 5-7 1,-14 1 8 0,0 9 2 0,2-5 1-1,-8 14-1 2,7 2 0-2,-6-5 1-1,4 3 0 2,6 6 0 1,0-14 2-2,4-12 1 0,2 1 0 0,-4-9 14 2,12 7 0-2,8-6-7 1,5 1 3-1,2-13-2 1,0-2 5 0,-3-5-2-1,4 4-5 1,-5 1-2-2,-10-1-3 3,3 9-1-2,-4-2 0 1,-4 10 0-1,-5-7 0 0,-1 9-4 1,7 8-2-1,-11-2-14 1,0-6 3-1,-8 11 16 1,-2 10-1 0,-4-1 1-1,-1 1-1 0,1 8-1 1,3 1-4 1,3 6 3-3,2-1 0 3,7-1 3-3,-4-21 0 2,-2-1 2 0,16-2 0-1,-6-10 2 0,1 2 17 1,-3-6 7 0,10 1-20-1,1-12-5 1,-5-2-1 0,6-5 2-1,-6 11-3 2,8-10 0-3,-9 3 0 1,1 8 2 2,2-7-3-1,-5 6 0-1,0 0 1 0,3 9 0 0,-9 0-6 1,4 4-1 0,-14 0-4-1,-2-7 4 1,-3 7 1-2,4 5 0 4,-6 7 2-4,10 5 0 2,-6-4 2-1,-3 1 3 2,2 8-2-1,5-11 0-1,-1-2 2-1,10 4-1 3,0-7 0-2,6-12 0 0,-1 10 4 1,2-11 13-1,17 7-13 2,-2 0 0-2,9-12 5 0,5 8-2 0,-2-3-2 2,2-5-1-2,-3 6-3 0,-11-5 0 2,0 6-2-3,-7-6 2 2,-2 13-2 1,-9-6-9-3,1 8-6 1,-8-12 0 2,-6 8 5-3,-11-12 4 3,7 13 1-2,-11-2-2 1,5 3 6 0,-5 4 0-1,10 8 2 0,-2-11-1 1,0 3 0 0,8 8 2-1,4-8-1 1,9-1 0 0,-5-10 0-1,10 12 23 1,-6-13 3 0,14 0-12-1,6 10-6 0,-7-8-4 0,7 4-4 2,-12 0 1-2,3-1-2 1,-10 1-48-2,-9 0-41 2,-1-3-27 1</inkml:trace>
    </iact:actionData>
  </iact:action>
  <iact:action type="add" startTime="33728">
    <iact:property name="dataType"/>
    <iact:actionData xml:id="d3">
      <inkml:trace xmlns:inkml="http://www.w3.org/2003/InkML" xml:id="stk3" contextRef="#ctx0" brushRef="#br0">6177 18376 104 0,'9'-2'0'4,"-14"-3"27"1,5 1-15 0,-4-2-6 1,0-7-2 0,-4 8 2-1,10 0 2 1,-5 3 1-1,-1-7-2 1,3 12-1 0,0-3 7-1,3-3-2 0,-2 9-6 1,9-9-5 0,-14 3 0-1,6 0 0 1,-5 6-4-1,3 9 4 1,-3-6 2 0,0 12-2-1,2-8 0 0,-2 3 0 1,5-3 0 0,-3-7 0-1,3 0-1 1,0 0 1-1,7-8 2 0,2 12-1 2,3-10 0-2,-4-2 4 0,4 1 2 1,0-9 3 0,-5 3 0-1,-5 0 0 1,3-13-6-1,-1-3-3 1,-10 5 0 0,6-5-1-1,-3-1 0 0,-5-4 0 0,4 10 0 2,-7 4 0-3,7-5-1 3,-5 19-1-2,-1-2 0 1,5 4 1 0,-8-7-2-1,3 17 1-1,1 3 0 3,-6-3 1-1,5-1 0-1,4 7 1 1,5-10 0-1,-4 2 0 0,12 2 1 2,-8-12 1-2,10 4 0 0,-10-6 2 1,17 12 0 0,-6-12-1 0,10 2 0 1,-8-4 3-3,-1 0-1 2,0 4-1 1,1-8 0-3,-8 2 0 0,4-2-4 3,-5 1 0-2,-2 1 0 0,-6-2 1 1,3 5-1-1,-3-5-3 1,-6 5 2 0,-3-5-1 0,12 12 0-2,-15 0-3 3,4 3-7-3,7 8 3 2,-9-7 6 1,11 8 4-3,5 5 1 3,-2-8-2-2,-3 1 0 1,3-4 2-2,10-3 0 3,-12-6 0-2,12 1 5 1,-2 3 1 0,6-5-2-1,-10 3-2 0,12-4 2 1,-10-3-2-1,1 6-2 0,-1-10 0 1,1 8-3 1,-9-6 2-3,4 4-1 2,-1-2 0-1,-8-3 0 2,2-5-2 0,-5-1 1-4,-1-1 1 3,-3-4 0 0,0 13-6 0,-6 3 1-1,7 4-1 1,7-4-3-2,-2 9 1 2,3 3 5 2,5-8 5-5,-8 16-1 2,13-8 1 1,-2 2 0 1,-2-9-1-2,8 2 0 0,0 5 3 0,2 2-1 3,6-6 0-4,-7-7 4 1,-5 1 1 0,10 3-3 2,-5-17 1-1,-5 11 1-1,3-5 2 0,4-14-3 0,-6 14-2 1,-2-10-1 2,3 3-2-5,-2 2-1 3,0-4 0 0,-8 4-1 0,2 7 1-2,0 1 0 2,1 7-1-1,-5-3-3 1,-2 6-1 0,1-5 2-1,-4 13 1 0,1-1-1 1,-4 2 1 1,8-3 1-3,-4 15 1 2,9-7 0-2,-17-9-4 4,13 2 3-3,6 1-2 1,-5-11 2-2,3 0 2 2,3 4 3 0,-2-10-3-1,9 10 0 1,1-10 1 0,3 2 0 0,-2-1 1-1,-3-1-1 0,-1-6 0 1,3 2-1-1,-9 0-2 1,-2-6 1 0,0 6 0-1,-7-13-2 1,-5 5 0 0,3 7 2-1,-2-12-4 0,1 16 0 0,5 3 1 1,-1-4-1 1,-2 5-1-2,0 8-1 0,7-7 0 0,-3 10 0 3,-4-13 2-3,10 14 2-1,-9-11 4 1,2 14-1 2,7-11 0-2,-8 1 0 0,10 2 2 1,-4-4 2-1,-3-10 6 1,10 16 3 0,-7-8-4 0,8-4-6-2,1 16 0 3,4-16 0-2,-6 14-1 1,13-7-3 0,-6-2 0-2,-6-1 2 2,-8 0-3 0,3 2-8-1,-5-2-20 0,4 0-38 1,-14-2-67 1</inkml:trace>
    </iact:actionData>
  </iact:action>
  <iact:action type="add" startTime="36205">
    <iact:property name="dataType"/>
    <iact:actionData xml:id="d4">
      <inkml:trace xmlns:inkml="http://www.w3.org/2003/InkML" xml:id="stk4" contextRef="#ctx0" brushRef="#br0">3532 15355 105 0,'-1'-15'2'4,"-5"8"-1"2,6-11 1-1,-3 15 4 0,-7-19 0 2,10 20 0 0,0-12-1-5,-1 10 0 5,1 4 0-1,1-9-2-1,-3 15 1 1,4-6 3-1,-2-12-1 1,0 17-3 0,0-4-3-1,-1-2 0 0,1-5 0 1,0 11 0 0,0-3 0-1,-1-10 1 1,1 13-2-1,0-11 2 1,0 6 0 0,-1 0-2-1,3 1-1 0,-2-2 2 2,8 9 2-2,-3-7-4 0,4 5 4 1,9 3 1-1,-5 3 0 1,-1 5-1 0,9 5 3-1,-6 1 0 0,7-4-1 3,-5 10-1-2,7-2 0-1,-4 6 1 0,8-4-2 0,-1-2 2 2,-6-2-1-2,7-1-1 0,-3 3 1 0,-2 2-1 1,6 4 0 3,1 1 3-7,1 0 2 4,12 7 0-2,-16-1-3 2,4-4 0 3,4 4-2-3,9 8 0-3,-14-12-1 3,13 14 1-1,-14-13 0-1,9 7-2 3,-1 0 0-2,-10-8 0 0,15-2 0 2,-14-5 0-3,6 5-1 2,-9-4 3-1,16 3-3 1,-11-6 2-1,1 3-2 3,-1-2 2-4,-7 0 1 2,10 4-2 0,-1 1 0-1,-5-4 0 0,2 10 0 2,-2 1-2-2,11-1 3 0,-4 5-1 2,-1-3 0-2,-3-5 0 0,12 15 1 2,-7-6-1-3,-7-14-1 2,5 17 2-1,-5-17-2 2,-9 6-1-2,8-4-5 1,4 7 1 0,-4-3 2 0,-2-8 0-1,3 6 2-1,-8-2 2 0,-1-4-1 3,6 0 1-3,-8-9 0 2,0 3 0 1,13 7 0-3,-11 0 0 2,10-6 0 1,-6 1 0-2,6 5-1-1,-10-3 2 2,6-9-2 0,-10 3 0-1,3 3 1 1,-3 2 0-1,0-4 1 1,7 5-1 5,-2-6-1-2,-3 0 1-8,-6 12 0 4,14-12 0-4,-11 7 0 5,4-9 0 1,-7 6-2-2,-2-6 3 1,4-1-2 0,-3 4 0 0,-2-3 1-2,-9-11 0 2,15 7 0 0,-14-10-2-2,0 9 2 4,4-11-1-5,-8-8-1 3,5 16-2 0,2-13-1-1,-11-2 0 1,11 0-1-1,-5 4 6 1,0-3 0-1,1-7 6 3,-14-6-4-4,-6-7-1 2,10 7 0 1,-13-14 0-2,5 0-1 0,1 9 0 1,-9-1 0 1,14 3 0-4,-4-1 0 3,-7-4 0 1,0 1 1-3,-4-10-1 3,-8-4 0-2,1-2 6-1,-4 2-4 2,5-8 1 1,-19 0 3-3,9-6-1 3,-3-11 0-3,-10-6 0 2,-6 11 0 2,3-10-3-3,-4-1 0-2,-4 0-1 4,7 2-1-1,5 2 0-1,10 5 0 2,-7-1 1-3,4 7 0 1,1-2-2 2,13 3 2 3,-15-4 6-9,19 7-3 6,-13 5 2-2,9-6-1-2,10 10-2 3,1-4-1-2,-4-3-1 2,3 2-1 0,-7-9 0-1,-5-1-1 1,2-1 1-1,6 10 0 1,-1 5 0 0,12 6-1-1,-4 7 1 0,5 5 1 0,3-1-2 5,1 8 2-6,-1-1-1 3,-3-6 0-3,1 11 0 2,8-2 2-2,-5 6-2 1,0-3 0 1,7-1 0 0,2 3 3 0,-10-4 0-1,3 1 0 0,2 1 0 1,-2-3 0-1,0 4-2 1,7 6 1 0,-3-11-2 0,-3 3 0-2,5 10 0 2,1-6 0-1,-3 0 0 1,4 6 0 1,-5-2-2-2,7-3 1-1,-7 1 1 3,0 0-1-3,4 2 2 2,-3-4-1 0,-4 3 0-1,1 0-1 1,3-1 1-1,6 6 0 1,1 2-6 0,0-5 7 2,1 4-2-4,7 6 2 1,-3-1 1 2,15 21 0-1,3 2 0-2,7 10-2 0,16 4 0 2,-9 6 1-1,10 2-1 2,6 12 0-3,-2-12 0 2,-1 8 1 2,2-3-1-5,5 2 0 3,12-2 3-1,1 6-1 3,-14-13 0-5,17 19 1 4,-12-6-2-2,7 1-1-1,-1 9 0 5,-6-7 0-4,-4 8 1-2,-5-10-1 4,4 5-2-1,-12-1 3-2,9 7-2 2,-6-1-1 1,2-1 1-3,0-9 1 3,-1 5-1-2,-2-6 1 0,-5-5 0 0,10-2 0 1,-27-12 0-1,6 5 0 2,8-17 0-3,-12 5-1 1,10 10-4 4,-10-3 3-6,-2 1 1 3,11 2 0-1,11-10 0 2,-28-3 2-2,10 0-2 1,-4 4 0-2,2-6 2 1,-4 1-1 3,-10-15 0-3,5-1-3 0,1-8 3 1,0-4 0-1,-20 5-2 0,3-1 1 1,12-5-1-1,-17 0 1 0,14-1 0 3,-6 3 0-4,-1-7 0 1,11 4 0 1,-3-4 1 0,-27 8 0-1,16 0-2 1,8-10-3-1,-11 1-4 1,6 0-2 1,-11 3 2 1,8 0 7-5,-16-6 2 1,18-1 0 2,-26-11 0-1,-4-4 1 1,2 0 0 1,-4-10-2-3,-6 1 2 3,1-10 0-3,-7-6 0 1,1 3 0 2,-1-7 4-2,-11 0-1 0,6-18-1 2,-9 12 1-2,4-2 2 1,-5-8-2 0,0-3-3 0,-1-8 0-1,2 9-1 1,-1-10 0-1,2 6 1-1,0-4 0 2,-5 12 0 0,-2-11-1 0,10 18 1-1,-4-6 1 0,0 2 0 0,2 5-3 1,3 1 2 1,2-6 3-3,-14 10-3 3,4-5 1-2,-4-3-1 1,4 5 2 0,3 5-4-2,12 9 2 2,-11-6 0 2,20 5-1-4,-5 6 0 4,0-6 0-3,2-2 9 1,7 4-4-4,0 0-3 4,0 0 1 1,1 1-1-4,2 16-2 4,13 5 2-1,-2 0 0 0,7 8-3-1,2-6 1 1,5 14 0-4,1-3 0 7,2 5-18-5,-3-10-4 1,-1 8-16 2,4 8-63-3</inkml:trace>
    </iact:actionData>
  </iact:action>
  <iact:action type="add" startTime="90053">
    <iact:property name="dataType"/>
    <iact:actionData xml:id="d5">
      <inkml:trace xmlns:inkml="http://www.w3.org/2003/InkML" xml:id="stk5" contextRef="#ctx0" brushRef="#br0">6662 5457 103 0,'4'-5'4'6,"-4"-9"-3"0,2 6 2-1,-8 0-2 0,8-1 1 1,-8-1 0 0,3 10 2-1,3-2-1 1,-6-1 1 0,-8 0-1-1,9 3 0 1,0-11 1-1,-11 8 1 0,7 2 1 1,-4-3 1 0,1 2-2-1,-6-4 0 1,0 0-2 0,-8 4-2-1,4-6 0 1,0 8 1-1,3-17 0-1,-5 13 2 3,-3-2 1 1,-2 5-1-5,-2-10 1 4,5 5 0-2,-10 6-2 1,5-9-2 0,-7 11 1 0,8-7 0-2,-5 2 0 3,-6-5 1-1,6 3-2-3,5 4 1 4,-13 0-2-1,16 2 1-1,-7-6-1 1,8 9 1-1,-6-4 1-1,10-1 3 3,-12 4 1-1,7 2 0-1,3 1-2 1,5 2 1-2,1 2 0 2,-3-2-2 1,-8 1 1-2,10 1-1 0,-3 7-1 1,-4-5-1 0,-5 3 0-1,2 1 0 2,-1-13-1-2,3 10 1 0,-3-2 1 2,-1-7-2-3,13 12 1 1,-11-16 0 1,12 6 1 0,6 2-1-2,-2-7 0 2,-3 3 1 0,6 6 0-1,8-5-2 1,-3 3 0-1,-1-3 0 4,1 5 2-4,2-5-2-1,-6 2 1 2,-4 9 1-1,6-2-1 1,-7-2-1-1,1 3 0 1,-5-7 2-1,1 7-2 0,0 3 0 1,6-5 0 1,-6-1 0-4,4-2 0 4,6 1 0-2,-4 2-1 0,1 6 1 1,12-8 0 0,-6 2 0-1,1 4 1 0,-1-1-2 2,4 6 2-3,4-8 0 2,-4 4-1-1,-5 6 0 2,8-4 0-2,-15 3 1 1,8-5-1-2,-2-2 0 4,2 7 0-4,-3-12 3 2,-3 13-2 0,7-12-1-2,1 5 0 2,-1 5 4 1,2-7-2-2,1 10 0-1,-2-11-1 4,2 13-1-3,3-5 0 0,0 1 0 1,-6-6 0 0,3 4-1-1,-4-2 1 1,5-1 0-1,1 1 0 1,3 1 0-1,1-5 0 1,-2 1 0-2,-2 5 0 4,13-3-1-2,-4 1 2-2,9 6-1 2,8 9 0-1,-2-13 0 0,9 17 0 1,5-11 0 0,1 9 0-1,-2-7 2 1,20-6-2 1,-13 2 0-3,10 0 5 2,-1 0 1-1,-1-5 2 0,12 5-2 1,1-8-1 0,-3 2-2-1,0-6 0 1,0-1-3 0,-2 3 1-1,2-13-2 1,-3 2 1 0,3 1 0-3,-4-9 1 5,2-9-1-3,-7 5 0 0,-10-5 0 2,0-14 1-2,-17 3 0 0,6 0-1 1,-3-6 0 1,-8-3 0-4,11 6 0 3,-5-19-1 0,-3 11 2 0,10-3-1-1,0-5 0 8,-6 5 2-12,6-2-3 3,-4-2 1-1,-1 0 0 3,9 1 0 0,-5 1-2 0,-15-10 1-2,7 2 0 2,-8 0 0 0,-12-3 0 0,2 4 1 0,-8 7 0-1,-2 2 0 0,1 0 0 2,-13-3 0-2,5 4 1 0,-6 4-1 1,-10-5 1 0,0 3-1-2,4 10 2 3,-11-10-2-2,5 4 0 0,-2 13 1 3,-7-3-1-4,2 2-1 1,-5-9 1 1,-3 2 1 0,-11 9-1 0,7-8-1-1,-7 1 1 1,-3-2 0-2,-3 9 0 4,5-1 0-4,-7-5 0 1,3 6 0 2,-4 1-3-3,2 9 5 2,1 0-2 1,1 4 0-1,27 14-1 1,-47-25 1-3,13 17-1 0,16 5 2 3,-4 1-1-3,1 3 0 2,-4-6 0-1,17 14 1 1,-16-9-2-1,24 19 2 0,-28-32-1 2,11 25 0-2,8-5 1 1,-1 1-1-1,-4-2 0 2,3 3 0-3,-5 5 1 2,3-3-1 0,6 21 0-2,-1-45 1 2,-5 35-1 0,0-15 0-1,13 9 0 1,-7-8 0-1,13 4-3 1,-4-10 4 4,1 18-1-7,18 13 0 3,-24-46 0-3,16 24 0 5,0 3 0-4,3-3-1 1,-1 0 1 1,4 11 0-1,7-4 0 2,0 10-2-3,15 2 3 1,-13-7-2 2,23 11 1-3,-4 4 0 2,4-2 1 0,4 2-1 0,4-5 0-1,8 6 0 1,-5-4 0-1,10-1 0 0,-15-4 0 3,16-10 2-4,-7 12-2 3,11-4 2-3,0-4-3 2,-5-1 2-1,8-4-1 1,2 9 1-1,15 3-1 3,-20-16 0-3,13 0 0-2,-7-3 0 2,0-4 2 2,-1-5-2-1,4-3 0-2,1 2 2 3,2-7-2-3,26 15 0 1,-36-22 0 1,10 1 0 1,16 1 2-3,-15-12 0 2,6 3 0-1,-9-6-1 1,-3-4-1 1,2-5 0-3,1 9 0 1,-9-24 0 4,-2 12-2-6,0-1 3 2,-5-10-1 2,-2 2 0-1,-8-5-2-2,-8 0 2 3,-6-10 0-3,9 3-2 1,-25-8 1 3,7 0 2-3,-9-2-1 0,7 3 0 1,3 3 1 0,-10 5 0-1,8 9-1 2,-5-8 0-3,8 23 0 1,-20-26 0 1,10 21 0 0,-8-8 0-1,3 8 0 1,-13-6-2-1,-5-5 2 1,-10 6 0 1,3 8 0-3,-13-6 0 3,-3-8 0-2,-7-1 0 0,-12 12 0 0,4-4 0 2,-3 4-1-3,-1-6 1 4,8 13 0-4,1 4-1 2,4 4 1-2,-9-7 0 2,2-4 0 1,11 17-1-3,0-4 2 2,0 3-2 0,-6 7 0-1,2-3 2 1,6 8-1-1,-7 6 0 0,2 7 0 2,-2-8 0-2,-7 1 1 0,-1-1-1 1,5 9 0-1,-6-7 0 1,0 0 1 1,7 7-1-3,-10 5 0 1,17-5 0 2,-2-3-1-2,5 9 1 0,3-8 0 1,5 7 0-1,5 2-2 2,1-8 3-1,3 16-2-2,6 1 1 1,-8-12 0 3,12 15 0-3,5 4 0-1,-2-16 0 3,-1 1 0-2,3 12 0 1,2-10 0-1,11 5 0 0,-2 6 0 0,4-2 0 3,14 4-3-4,-3-10 3 1,17 7 0 2,18 9-4-1,-1-3 0-2,13 4 1 11,18-2-1-14,-4-1 4 6,5 2 0-6,-5-2 0 3,4-2 2 0,-7-6-2 4,7 1 0-3,-7-2 2-1,3-2-3 5,-13-6 2-1,18 7 2-8,-10-17-2 5,0-6-2 2,5 15 2-3,-5-14 3 3,-4 2-3-2,-14-29 2 0,13 12 1 2,-8-15-2-2,-2-8-1 0,-3 1-1 3,6-10 2-4,-2-4-1 1,-7 0 0 2,4-2 2-2,-7-8 0 1,0 0-1-1,-2-7 0 0,-4 8-1 0,5 1-1 1,-6-2 0 1,-6 6 0-3,5-8 1 2,-5 2-1 0,-14 4-2-1,3 1 2 1,-3-5-2-1,-14 0 1 0,0 2 0 1,-3-2-1 0,-14-2 1-1,7 0 0 1,-11-3-1-1,0-1 3 1,0 6-1 1,-5-2 0-3,7 17 0 1,-14-6 0 1,-1 14 0 2,-6-14 0-5,3 7 0 3,-9 0 0 1,-4 7-1-2,7 5 1 1,-9-1 0-2,5 7-1 1,3 2 1 1,-8 3 0 0,7 3 0-1,0 5-2 1,-8 5 2-1,-3 3 0 1,7-3 0 1,-6 7-1-3,-3 6 1 1,-4-11 0 1,3 10 0 0,4-1 0-1,-5-4 1 2,-10 3-2-1,10-3 2-2,2 10-1 3,3-3 0-3,-1 2-1 1,9 7 1 9,-3-3 0-13,0-1-1 6,15 4 1-7,-5 16-1 7,6-6 1-2,3 11 0 7,10-1-1-12,1 17-1 6,-1-10 3-2,3 1-2 1,-3-2 2 1,0-12-1-1,6-5 0 2,-1-10 0-3,5 3 0 3,1-1 0-3,-1-5 0 1,7-1-1 2,7 3 1-1,-1 0-1-2,10 6 2 2,6-5-1 1,-4-5 0-1,15-1 1-1,-5 8-1 0,7-2 0 0,4-5 2 1,1 9-2 0,3-3 0-1,7-1 1 1,8 6-1 0,-1-8 0 0,-5 4 0 1,16-5 2-3,-11-1-2 0,-8-13 0 3,13 3 2-2,-10-3-1 0,-8-6 0 1,13-8 1 1,-3 0 0-3,-9-11-3 2,17-3 2-1,-2-1-2 0,-4-10 2 2,9-9-2-1,-8 1 2-1,-3-3-1 1,1-8 2 0,-10 12 6-2,2-4-1 3,-7 4-4-2,-13-3-2 2,-4 4-2-3,-14-1-2 1,-13-2-1 0,-9-4-4 2,-34-10-11-2,-11-3-11 2,-12-9-29-2,-17 14-81 0</inkml:trace>
    </iact:actionData>
  </iact:action>
  <iact:action type="add" startTime="98070">
    <iact:property name="dataType"/>
    <iact:actionData xml:id="d6">
      <inkml:trace xmlns:inkml="http://www.w3.org/2003/InkML" xml:id="stk6" contextRef="#ctx0" brushRef="#br0">6386 5499 105 0,'0'-20'5'4,"5"2"0"3,-11 1-4-1,-5 9-1-1,0-3 0 1,-8-11 0-1,1 9 0 1,1-2 0 0,2 4 0-2,1 3 0 2,11 4 0 1,2 4 0-2,-5-2 3 0,10 10 1 1,-11-4 5-1,4 3-4 1,-2 3 0 0,2-1 1-1,-11-5 0 0,13 7 1 1,-12 2-1 0,1-6 1-1,-1 0 0 1,-5-4-2-1,-3 8-1 1,-1-3-2 0,-7 7-1 1,-2-3-1-4,3-4 0 5,-10-4 1-3,-1 8-1-1,-1-3 0 3,-2 1 0-1,0 4 0-2,-1 5 1 3,-29-11-1-2,11 11 1 0,-5-11-1 1,4 13 0 0,-8-6 1-1,10-7-1 2,-1 9 1-3,14 2 3 1,-6-7 3 3,8 2 2-4,-6-1-2 2,6 9-2-1,4-3 0 1,-3 2-1-1,0 1-1 2,10 5 0-3,3-8 0 2,3 3-1 0,3 1 0-1,0 5 1 0,7-7 0 1,4 3 0 1,0-1-1-2,1 0 0 0,-4 5-1 1,1-9 0 0,5 8-1-1,-5-3 0 0,4-8 0 0,3 5 1 1,8-1-1 0,2 5 0-1,-1-1 0 1,18 7 0-1,-2 0 0 1,10 5 1 0,4-4-1 0,0 2 2-2,5 3-2 3,13-5 1-1,5 0 0-2,7 5 1 3,6-2 0-3,-3-2 1 3,6 2 0-1,-9-15 0-2,7 14-1 1,1-4-2 1,3-4 0 0,-1-3 1-1,9 5-1 2,6-15 0-3,-3 3 0 2,1-1 0 0,-2-12 0-1,-3 3 1 0,3-3-1 1,23 7 0 0,-11 5-2-1,3-5 3 1,-2-9-2-1,-13 6 1 1,1-7 0 0,-8-7-1-1,-8 6 1 0,4-15 0 1,-7-3 0 0,-8 2 1 0,12-1-1-1,-14-4 0 2,-8-9 1-3,-7-3-1 3,-23-3 1-3,-7-3-1 2,0 6 0-1,-25-12-1 1,-1 3 1-1,4 5 0 1,-12-8-4-1,-4 3 1 2,-5-3 1-2,0-11 1 0,-5 2 0 0,-20-5 0 1,1-6 2 1,1 11-1-3,-2 1 0 2,-8 0 0-1,7 6 0 1,-3 0 0 0,2 4-1-1,-7-8 1 0,-1 11 0 1,8 3 0 0,1 3 0-1,3 8 0 8,5 3 0-12,1 15 0 8,6-1 0-7,3 2 0 0,-9 5 1 3,14 14-1 2,-19-11 0-1,18 11 0-1,-4-4 0 1,-6 3 0-1,2-8 0 1,14 7 0 0,-13-5 0-1,12 10 0 0,8-11 0 1,-1 6 0 1,0-3 0-3,-2 9 0 3,3 3 0-3,-3-11 0 4,12 10 0-4,-3 9 0 1,-1-5 0 1,16 6 0 0,-10-3-1 0,-2 3 1-2,6-4 0 2,-4-2 0 2,2 6 0-5,2-6 0 3,-3-2 0-1,4 4 0-1,5 0 0 4,-1-3 0-2,4 8-1-2,4-4 1 2,2-5 0-1,-2 12 0 1,4-7 0 0,-1 1 0-1,1 2 0-1,5 1 0 3,3 5 0-1,1-5 0-1,7 10 0 7,9 10-1-10,4-8 1 4,7 15 0 0,11 5-2-4,-1-8 2 3,-2 5 0 1,-7-22 0-1,-8 2-1 0,1-13 1 2,2-5 1-2,9 8-1 0,6-3 0 2,-6 3 0-3,-11-23 1 1,-1 11 0 1,4-1 0 0,-12-13 3-1,1 5 0 1,0-6 0 0,-1-2-1 0,7 4 1 0,-5-7-2-2,7-10 1 2,6 6 0 0,2-7-1 1,-14-2-1-3,11 6-1 2,11-9 0 1,-7 9 0-3,6-4 0 2,2-2 0-1,4 13-1 0,-2-3 1 3,-6-9 0-3,-10 1 0-1,0 0 0 3,-6-2 0-3,-6 3 0 3,-1-6 0-1,0-4 0 0,-8-7 0-2,-3-3 0 3,-2-8 0-3,-9 2 0 1,5-11 0 1,-15-4 0 0,3 6 0-1,-2-3 0 2,-12 3-1-2,-2 0 1-1,-12 1-1 3,-1-6 1-2,-18 5 0 1,2-1 0 0,4 4-1 0,-6 6 1-2,9 2 0 3,-7 3-2-2,-4-5 1 0,1 5 0 1,-17-7 0 0,1 3 1-2,2-4 0 3,-3 9 0-1,7 1 0-1,-2 6 0 1,0 4-1-1,-1 11 2 0,1-4-1 1,-8 2 0-1,1 5 0 0,16 8 0 2,-2 1 0-2,12 12 0 0,4 1-1 1,1-6 1 0,9 12-1-2,0 3 1 9,5 4 0-12,-6 2 0 3,0-2 0 1,-7-1 0 0,7 6 0 1,3 1 0-1,3-6 0 0,-3-3 0 0,11 9 0 3,0-6 0-4,0 1 0 1,3-1 0 2,2 10-1-2,7-4 1 0,-3-1 0 3,7 12 0-3,2-1-1-1,6-7 1 3,3 2 1-2,2 6-1 0,10-2 0 2,0 4 0-3,5 2 0 2,0 1 1 1,10-5-1-3,-5 3-1 1,11 0 1 2,4-1 0-1,-7-3-1-1,1-7 1 0,-3-4 0 1,-3 3 0 0,-6-16 0 0,-5 5 0-1,9-11 1 1,-10-3 0-2,24-3-1 2,-10 6 0-1,18-1 0 2,-10 3 0-2,1-6 0 1,-6-4 0-1,-5-1 0 0,-5 3-3 0,11 0-8 1,1 2-18 1,2-1-25-3</inkml:trace>
    </iact:actionData>
  </iact:action>
  <iact:action type="add" startTime="100789">
    <iact:property name="dataType"/>
    <iact:actionData xml:id="d7">
      <inkml:trace xmlns:inkml="http://www.w3.org/2003/InkML" xml:id="stk7" contextRef="#ctx0" brushRef="#br0">10503 4506 109 0,'-9'-21'7'3,"-4"-8"0"3,-3 2-4-1,1 5-1 1,2 3-1 0,-19-9-1-1,14 4 0 0,-4 6 0 1,-6-16 0 0,8 10 1-1,3-4 6 2,-6 9 5-2,-3-6-3 0,14 4-5 0,-12-3 1 1,4 5 1 0,-8-9-2-1,9 17 1 1,-9-12 1-1,-1 1 0 1,-13-5 3 0,3 7 1 0,-7-1 0 0,-10 1-3-1,19 5-2 1,0 9-2 0,-8 2-2-1,3-3 0 0,6 3 0 1,-8 8-1 0,11-3 0-1,-9 4 1 2,4 6-1-3,4-4 0 1,-5 14 0 2,2-2 0-1,-5 0 0-2,5 5 1 2,-8 2 0 0,-3-5 0-1,4 9 0 1,-5-2-1-1,0-3 1 1,7 6-1 0,-2-3 0-1,1 1 0 0,2-1 0 1,-2 6 0 0,6-4 2-1,1 9-1 2,-7-3 0-3,-6-3 1 1,11 2 0 1,-3 5 2 0,-11-5-1-1,8-1 1 1,-2 4 0 0,-7-7 0-1,19 3-1 1,-8 3 1-1,3-6-2 1,4-6-1-1,6 14 1 1,2-7-1 0,11 8-1-1,-11 4 1 1,0-4 0-1,5-3-1 1,-4 14 1-1,5 0-1 0,3-2 0 1,-3-1 0 0,7 3 0 0,6-4 1-1,-3 14-1 0,6-10 0 1,-1 12 0 0,-5-14 2-1,-7-1-2 0,-3 11 2 1,-2-8-2 0,-2 0 1-1,2-5-1 1,0 0 0 0,-7-9 0-1,14-5 2 1,-6 7 0-1,7-2 0 0,2 4 1 1,1-6-1 0,3 9 0-1,9-2 0 1,0 3-1-1,5 8 0 1,11 8-1 1,4-11 0-3,-9 7 1 1,3-10-1 2,-2-3 1-2,2 6-1 0,6 3 0 2,-4 6 0-2,10 4 1 0,-5-6-1 1,8 0 0-1,-5-10 4 0,8 8 1 1,1-5 0 0,5-4-1-1,3 0-3 1,15 19 0-1,0-3-1 1,-3-11 0 1,7-1 0-3,4 7 0 4,2-8 1-3,8 6-1-2,0-13 0 2,-7 0 7 2,5-8 2-2,4 3-2 1,-4-7-1 0,9 7 2-1,1-14 1 0,1 0 0 1,-5-2-3 0,12-3-1-1,3-2-2 1,16 4 1-1,-8-9 6 1,-2-5 4 0,-3-18 4-1,0 0-5 0,-21-9-5 1,-3-3-2 0,-11-9-5-1,6 2-1 1,-8-12-1-1,3 0 0 1,4-5-3 1,8 1-3-3,-5-10 1 1,6-6 0 3,-4-3 1-5,3-7 3 3,0-4 2 0,-17-15 0-1,-1-5 2 1,-19 5-1 0,-11-16 0-1,-13 10-1-1,-10-2 0 3,-9-7 0-1,-7 4 0 0,-14-16 0-1,6 0 0 1,0-2 0 0,4 14 0-1,0 11 0 0,3 0 0 1,-3-2 0-1,-2 10 1 1,-1-1 0-1,-4 10 0 1,-10 3-1 1,2 6 0-3,-4 5 0 2,0 0 0-1,-7 1-1 0,0 6 1 1,-16-19 0 1,2 8 0-3,-7-6 0 2,-5 2-1 1,-1-5 1-3,-6 9 0 2,-4 1 1-1,3 6-1 0,-14-3 0 1,-3 9 0 0,2 3 0-1,5 8-1 1,-1-3 0 0,1 14 1-1,13 11-1 1,8 12 0-1,4-2 0 0,14 9 1 3,-7 11-2-5,7 5 2 3,9 7-2 0,-1 3 1 1,5 20 0-3,-5-9 1 3,2 12 0-3,0 9 1 1,-2-2-1 1,-3-2 0 0,4 7 0 0,-5 3 0-1,9 4 1 1,-10-5-1 0,12 11 0-1,5 10 0 0,-5-2 0 0,-3 8 0 1,10-8 0 0,4-2 0-1,-3 4 0 1,6 17 0-1,-11-13 0 1,9 2 0 0,-4 1-1 0,9 10 0-2,3 2-1 2,-4-19-2 1,17 11 0-3,6 1 2 1,1 1-1 1,6-8 2 0,5 1 0 0,-1-8 1 0,10-5 0-2,-4-6 0 3,8-1 0-1,-5 7 0-2,2-5 0 4,15 3 0-5,-10 4 0 3,17 3 0 0,-13-3-3-1,20 4-6 0,-2 4 0 1,14-10 2 0,-10-13 5-1,-2-15 2 2,6-2 0-2,-4-5 2 0,4 2 0 1,-7-22 3-1,-2 1 3 0,4-10 2 4,3-7-2 1,6 0-2-9,7-7 0 2,9-1-1 2,2-18-2 1,11 3 0 0,0-7-2-1,13-1 0 0,-5-6 0 1,-25-11 0 1,20 8 0-3,-15-10-2 2,3-1 0-1,2-7 1 1,-6 7 0 0,1-10-2 0,-5-2 2-2,-2 6-1 3,-6-9 1 0,-7-2 0-4,-8-3 0 3,-10-4 0 0,-4-1 0-1,1 2 0 1,-6-10 0-1,-9-18-2 0,-9-1 2 1,10-1-5 0,-11-1 1-1,-1 3 2 2,-3 3-1-3,-11-4 2 2,-2 0 0 0,-10 7 1-1,-9-1 0 0,-21-1 1 1,-7 12 0 0,1 0 1-1,-24 11-1 1,0 2 0 0,-10 9 0 0,-7 3-2-1,2 12 2 0,-2 6-1 0,-1-4 0 1,-15 10 0 1,6-6-1-2,8 4 1 0,2 11-2 1,-2-2 2 0,6 1-1-1,-6 3-2 1,3 12-1 1,6 2-2-5,-7 2 3 4,10-1 2 0,4 9 1 0,-9 4-1-2,8 1 1 3,4 10 0-1,-1 10-1-1,3 0 2-1,3 2-1 2,-6 2 0 1,5-1-1-3,-2 0 1 3,3 1 0-1,0 6 0-2,11 0 0 3,0 8 0-3,-5-2 0 1,12 16 0 2,1 2-1-1,7-3 1-1,-3 6-1 1,6 12 1-2,7 5 0 3,2-1-1-1,-4 0 0-2,7 2 0 1,10-3 0 3,3-5 0-2,-1 5 1-2,4-12 0 2,14 3 0-1,-4 3-1 2,5-5 1-2,9 14 0 0,3 2-1 0,5 0 1 1,0 7-3 0,8-1-1 0,12-7-6-1,13 10 0 1,-2-7 4 0,18 10 4 0,4-15-1-2,-3 9 1 3,3-6 1-2,5-2 1 0,-5-11 0 0,-15-20 2 1,5 0 2 1,-3-19 6-1,-7-4 2-1,6-15 5-1,1 2 0 1,6-14-2 1,6-13 2 1,3-4-8-4,7-1-6 4,6-15-3 0,-12-4 0-3,15 7-7 2,-23-10-29-1,-7 2-22 0,-8 4-33 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67">
    <iact:property name="dataType"/>
    <iact:actionData xml:id="d0">
      <inkml:trace xmlns:inkml="http://www.w3.org/2003/InkML" xml:id="stk0" contextRef="#ctx0" brushRef="#br0">213 4719 135 0,'-6'-6'0'2,"5"-7"40"4,8 3-15 0,-11-2-12-2,12 2-4 4,-5-2-7-4,12 14 1 2,-9-26-2-1,12 22 2 1,0-7 0 0,-12-3-2 0,3 12 0-1,-3-5 0 1,-2 9-1 0,-6-6 0-2,6 4-2 2,-4 1 1 0,0-3 0 0,7 2 1-1,-5 0 0 1,1 0 1-1,7 0-1 0,6 6 0 1,-5 4 3 0,1-6-2-1,6 2 2 1,4 10 0 0,-11-10 1-1,12 11 0 4,-10-2 0-6,7-2-1 3,-5-4-2 0,3 19-2-1,3-8 2 0,-1-5 1 1,13 20-2 1,-2 2 0-3,-2-3 1 2,13 8 0-1,-6-2-1 0,8-9 0 2,-8 9 2-2,3 1 0 1,3-5-2-1,-7 10 0 1,4-8 2-1,1 2-3 1,4 5 1 0,-1-6 0-2,4 7 1 3,-1-2-1-2,2-7-1 0,-3-3 2 2,4 2-2-2,2 1 2 0,-7-5-1 1,8 6 0-1,-2 0 1 0,-1-8-1 2,-7-5 0-2,3 3 0 0,-11-9 1 2,1 7-1-2,-6-11 2 0,-1 9-2 1,7-2 0-1,-3 1 0 0,-1 5 1 3,6-3-1-4,-2 0 0 1,0 0 0 1,2-5 0 0,-2 1 0 0,5 3 1-1,-1-1-1 0,8 8 0 0,-2-4 0 2,-6-5 0-2,3 10 1 0,-10-11-2 3,7 0 1-4,-12 3 1 1,-2-3-1 1,2-2 1 0,-5-1 0-1,3-9-1 1,-8 10 0-1,9-8 0 0,-7 4 0 1,2-7 0 0,-3 3 0-1,-5 4 0 1,7-9 1 5,-2 2-1-10,-3 1 0 5,2 1 0-3,0 3 0 2,-3-3 0 1,7-1-1 3,1-1 1-4,-5 4 0 0,-1 1-2 0,-2-11 3-1,-1 7-1 4,-4-2 0-5,3-8-1 3,-19 2 1 0,15 0 0-1,-4-1-1 0,-4 1 1 1,1-8-1-1,-1 10 1 0,0-5 0 2,0-5 0-2,0 7 1 0,1 0 0 1,-3-6 0 0,2 4 1-1,1 0-2 1,2 0 0-1,-5-3 0 0,4 0 1 2,0 7-1-2,3-7-1 2,-8 3 1-2,-8-7-3 1,-7-4 3-2,-8-7 0 3,-10-6 0-2,1-8 0-1,-19 3 0 4,8-12 0-4,-11 7 0 1,-2-3 0 1,9 3 0 1,3-4 0-3,3 9 0 2,-8-10-6-1,13 10-2 0,-7 6-5 2,8 1-17-1,9 12-17-2,-3-1-10 3</inkml:trace>
    </iact:actionData>
  </iact:action>
  <iact:action type="add" startTime="7829">
    <iact:property name="dataType"/>
    <iact:actionData xml:id="d1">
      <inkml:trace xmlns:inkml="http://www.w3.org/2003/InkML" xml:id="stk1" contextRef="#ctx0" brushRef="#br0">2766 6265 127 0,'-9'-21'0'2,"16"11"45"2,-10-4-30 3,6 1-5-1,-10 3-5-1,8-4-3 0,-7 6-2 2,5-1 0-2,2 5 0 0,-9-3 0 1,6 8 0-1,-2-5 0 1,-2 3 2 0,1 1 0-1,-6-1-2 0,7 2 1 2,-7-2 0-2,4 6 2 1,-3-9 3-1,-1 3 2 0,4 13 3 2,-8-14 1-3,-3 8-2 2,1 3 0 0,0 1 1 0,-1 4 0-2,-10 11-1 3,5-5 2 0,-9 3-1-3,2 3 1 3,-7-1 4-1,5 8-7-2,-7-8-6 2,3 9-2 1,-12-11 0-3,18 4-2 2,5-5-22-1,2-3 0 0,7 3-11 3,10 1-25-4,6-1 3 0,4 6-12 3</inkml:trace>
    </iact:actionData>
  </iact:action>
  <iact:action type="add" startTime="8971">
    <iact:property name="dataType"/>
    <iact:actionData xml:id="d2">
      <inkml:trace xmlns:inkml="http://www.w3.org/2003/InkML" xml:id="stk2" contextRef="#ctx0" brushRef="#br0">3088 6880 103 0,'0'-3'3'5,"-10"-2"1"0,-8-3-2 0,21 8-1 2,-25-8-1-2,8 6 0 0,2-4-1 2,3-1 1-2,0 1 0 0,7 5 0 0,0-7 0 1,1 11 29-1,5-2-13 2,-12-8-3-2,15 8-3 0,-15-8 0 1,17 8 2 2,-12-7-3-5,6 7-2 3,-6-7 0-1,9 1-2 0,-5 5 0 2,-2-5 1-3,10 4-3 2,-9-1-1 0,3-6-1-1,-3 8-1 1,2-2 1 0,-6-7-1-2,4 2 0 2,5 8 2 1,-10-10 1-2,5 5 5 0,1 6-2 0,2-6 0 1,-6 0-4 0,6 6 0 0,-10-9 0-1,10 11-2-1,3-3 0 4,2-1 2-2,-10-5-2-3,11 11 0 4,-8-14-1-1,5 10 0-1,-2-2 1 1,13 0-1-1,-8-2 2-1,4 8 0 2,-1-6-2 1,-3 3 2-3,7 5 0 3,7 1-2 0,-10 0 1-2,10 9 0 1,-3-1 2 0,2 9-3-2,6 5 1 2,2 2 0 0,3 9 0-1,-14-8 0 2,19 8 0-3,-7-2-1 2,-6-1 1 0,6-1-3-1,-1 2 3 0,6 0 0 2,-2 6-5-2,6-5 4 0,1 0 1 2,-11 7 0-3,1-17-1 2,-2 10-1 1,-4-9 3-3,-1 2-2 1,-4-2 1 1,2 1-1 0,0 0 0 0,4-1 1-1,-3-6-1 0,2 5 1 2,3-7 0-2,5 5 0 0,-6 0 0 2,4-3 0-3,-5-5 0 2,3 1 0-1,6 1 1 1,0-5-1-1,-5-2 0 1,1 5 4 0,9-1-4-1,-16 1 0 0,4 0 0 2,5 3 0-1,0 5 0 0,0 2 0-3,4 3 0 3,2 2 0-1,-4 0 0 1,8 9-3-1,-3-8 4 0,-7 3 0 1,15 7-2 0,-11-6 0 0,0 1 2 0,-2-3-2-2,-3-5 1 2,2 11 0 0,-11-6 0-1,14-2-1 0,-13 0 0 3,6-2-1-4,3 5 1 1,-1-4 0 2,1 3 1-2,3 2 0 0,-5 4 0 1,11 0-1-1,-5 0 1 0,4 13 3 3,-8-13-4-4,5 6 1 1,10-2 0 2,-10 2 0-2,6-2 0 1,-3-8 0 0,2 5 0-2,-7-3 1 3,-1-8-1-1,0 8-1-1,8 3 1 0,-9-5 1 1,14 2-1-1,-4 3 0 1,-7-5 0 0,12 7-1 0,1 4 2-2,-17-5 0 2,5 2-1 0,3 5 0-1,7-1 1 1,-15-16-1-1,0 9 0 1,-5-15 0 0,3 9 0-1,-3-6-1 0,1 2 1 2,2-3 0-2,0 4 0 0,-10-4-1 2,14 2 2-3,-1-1-1 2,-7-1 1 2,4-2-2-5,0 1 2 2,-2 2-1 2,-3-3-1-2,0-7 1 0,-2 2 1 1,0-3-2-1,2-3 1 1,-2 1 0 1,-3-3 0-3,4 3 0 1,-2-4 0 2,-2 3 0-2,2-2 0 1,4-3 0-2,-1 7 0 2,-6-7 4 0,3 1-3 0,-2-1 0-1,6 5 2 0,-1-4-1 3,-1 6-3-4,2-1 2 2,-5-7-1-1,8 8 0 2,-5-8 0-3,3 9 0 3,-2-10 0-2,-1 10-1-1,0-15 1 2,-3 8 0 1,2 0-1-3,-2-5 0 2,3 7 0 0,1-1 2-1,-1-2-2 1,-1 3 0 0,-9-12 2-2,5 6-1 3,-2-1-1-2,-1-7 2 0,-2 6-1 2,8 3 0-2,-9-10 0-1,1 2 0 2,-8-1 0-1,4 3 0 0,-6-8 0 3,8 2 0-4,-17-1 0 1,1 0 0 1,5 1-1 0,-2-1 2-1,1-4-1 3,-2 2 2-5,2 7 0 3,-1-10-1 0,0 7 2-1,-3-2 1 0,6 3-2 1,-6-8-1 0,6 5-1-1,-8-5 1 1,10 5-2-1,-18-9 1 0,12 2 0 3,-3 0 0-4,-5 0-2 1,-6-7 0 2,2 1 1-3,10 10 0 3,-1-3 0-1,-12-4 1-1,7 5 0-1,5-1 0 4,-8-3 0-4,10 9 0 1,-3-8 0 2,-3 12 0-3,-2-8-1 2,6-1 0 1,1 5 1-3,-1 1-1 1,-5-13 0 1,12 16 2 0,-16-4-1 0,7-12 0 0,-10 8 0-1,5 0 0 0,1-13 0 2,3 7 0-3,-7 0 0 2,6 0 1 0,-3-3-1-1,14 14 0 0,-12-13 1 1,13 13 0-1,-8-6-1 2,7 4 2-2,-11-11 0 0,6 10 0 0,8-1 1 2,-1-1 0-1,-9-4 0-2,10 8-1 2,-3-6 1-1,-9-1-1 3,20 9-2-2,-7-2 0-2,1 2 0 3,-6-8 0-3,3 6-2 1,1 9 1 0,-4-9-2 1,5 6 0 1,-7-10 0-3,-2 4 1 2,0-4-2-1,11 10 1 0,-8-2 1 1,8 0 0 1,-9-2-2-1,7-2-2-2,4 9-4 1,-7-9-3 1,0 12-4 0,-4-9-4-2,7 10 3 2,-7-11-4 1,1 13 2-1,4-1 8-1,-1-6 6 0,8 11-7 1</inkml:trace>
    </iact:actionData>
  </iact:action>
  <iact:action type="add" startTime="10828">
    <iact:property name="dataType"/>
    <iact:actionData xml:id="d3">
      <inkml:trace xmlns:inkml="http://www.w3.org/2003/InkML" xml:id="stk3" contextRef="#ctx0" brushRef="#br0">7642 11190 113 0,'-19'-21'23'3,"7"9"-9"2,6-7-5 2,-9-14-4-2,2 17 1 0,7-9 0 1,-11 2 0-1,7 3-1 1,2-10 3 0,-5-4 3-1,1-13 0 0,-6-4-2 1,-13-17-3 0,8-6-5-1,-10 2-1 1,5-10 0 0,-6 14 0 1,4 0-21-2,-4 19-17 0,7 12-15 0</inkml:trace>
    </iact:actionData>
  </iact:action>
  <iact:action type="add" startTime="11210">
    <iact:property name="dataType"/>
    <iact:actionData xml:id="d4">
      <inkml:trace xmlns:inkml="http://www.w3.org/2003/InkML" xml:id="stk4" contextRef="#ctx0" brushRef="#br0">7593 10786 121 0,'1'0'7'4,"-2"6"-3"2,-7-5 0 0,4 8 1-1,2-2-2 0,-6-2 1 1,0 5 0 0,-6-4-2-1,3 7 0 0,-2-8-2 1,7 12 0 0,-2-7 0 0,-3 7 0-1,7 5-11 0,0 2-4 1,4 1-10 0</inkml:trace>
    </iact:actionData>
  </iact:action>
  <iact:action type="add" startTime="11455">
    <iact:property name="dataType"/>
    <iact:actionData xml:id="d5">
      <inkml:trace xmlns:inkml="http://www.w3.org/2003/InkML" xml:id="stk5" contextRef="#ctx0" brushRef="#br0">7716 11335 122 0,'-23'2'0'3,"1"4"15"4,-7 0-4-2,-6-9 0 0,-6 1-6 1,-11 2-1-1,2-3 2 1,-5 6 7 0,-2 7 6 1,-8-9 3-3,-12 6 6 2,11 13-7-2,-15-10-1 4,-3 1-6 2,1 1-8-10,4-2-6 6,-4-1 0-1,9-10-29 1,14 2-3 0,-5 5-8-1,21-11-15 1</inkml:trace>
    </iact:actionData>
  </iact:action>
  <iact:action type="add" startTime="11855">
    <iact:property name="dataType"/>
    <iact:actionData xml:id="d6">
      <inkml:trace xmlns:inkml="http://www.w3.org/2003/InkML" xml:id="stk6" contextRef="#ctx0" brushRef="#br0">7146 10508 221 0,'-23'22'0'4,"-33"18"43"0,16-6-25 3,1 9 2-1,-9 0-4-1,-1 7-5-1,-10-9-2 4,4 4-3-4,3 5-6 2,2-3 0-1,4 3-11 1,8-2-19-1,-6 1-25 1,13 0-69 0</inkml:trace>
    </iact:actionData>
  </iact:action>
  <iact:action type="add" startTime="13127">
    <iact:property name="dataType"/>
    <iact:actionData xml:id="d7">
      <inkml:trace xmlns:inkml="http://www.w3.org/2003/InkML" xml:id="stk7" contextRef="#ctx0" brushRef="#br0">7492 11414 104 0,'1'-7'16'4,"0"0"-3"0,6 7-4 2,-7-12 1 1,2 3 0-2,1 3 1 1,0-5 2-1,6 10-6 1,-9-12-2 0,4 4 3-1,7 8-1 0,-16-10 1 1,10 11 0-1,3 6-6 0,-3-10 1 2,7 19-3-1,13 13 0-2,8 5 0 3,6 8 0-2,1 4 0 0,7 2 0 4,4 4-1-6,3-5 2 2,-7-2-1 2,8 4 0-1,-4-7 0-2,7 3 0 3,-8 7 0-2,6 8 0-1,-4-7 0 3,5 2 0-2,1-3-1 0,-8-5 1 2,-1-3 0-3,-11-5-1 3,-1-9 1 0,-7-5 0-4,4 7 0 2,1-7 0 4,-18 3 0-5,11-2-1 1,-4 2 0 1,-9-6 0-1,-4-7 0 0,0 4 1 2,5 4-2-2,-10-5 2-1,0-11 0 5,-2 2-1-5,-8-11-6 0,-4 6 2 2,-4 1 7 0,-2-11-1-1,-3-4-1 2,-21-6 0-3,6-11 3 3,-7-12-3-2,-8-3 0 0,-2-6 0 1,4 2 1 0,-7-1-1-1,13 3 0 1,-3-2 0 0,-7 2 0-1,1-2-3 0,2 2 0 1,4 5 1 0,0-3 0 0,1 5 1-1,-2-7 2 0,8 6-1 1,-6 1 0 0,-1 6 4-1,5 2-3 0,2-3 0 2,9 11-2-2,5 7 2 0,6-5-1 1,5 14 0-1,4-2 0 1,9 6 1-1,0 4-2 0,4-4-1 0,4 2 3 3,7 0 1-3,4 14-2 0,1-6 0 1,10 16 0 0,-3 12 1-1,3-1 0 1,10 10-1-1,6 8 0 0,-6-5 0 1,7 20 0 0,4 4 0 0,5-13 0-1,-2 13-1 0,8 2 1 2,-15-9 0-2,3-5 0 0,-5-5-1 0,-5-20 1 2,-8 0 1-2,-9-5-1 0,-6-25 0 1,-13-8 3-1,-10 9-2 0,4-11-2 2,3 5-3-1,-13 2 4-2,4-7 0 2,-7-4-12 1,-6 1-26-3</inkml:trace>
    </iact:actionData>
  </iact:action>
  <iact:action type="add" startTime="14133">
    <iact:property name="dataType"/>
    <iact:actionData xml:id="d8">
      <inkml:trace xmlns:inkml="http://www.w3.org/2003/InkML" xml:id="stk8" contextRef="#ctx0" brushRef="#br0">8460 12369 173 0,'-17'-8'0'3,"5"-5"27"4,-16-2-3-2,3-4-9 0,-19-4-4 1,-9 1-3-1,-3 3-5 1,7 5-2-1,-6-8-1 1,-6 9 0-1,5 0 0 1,12 6-1 0,7 9-4-1,3 5-26 1,14 4-45-1</inkml:trace>
    </iact:actionData>
  </iact:action>
  <iact:action type="add" startTime="14445">
    <iact:property name="dataType"/>
    <iact:actionData xml:id="d9">
      <inkml:trace xmlns:inkml="http://www.w3.org/2003/InkML" xml:id="stk9" contextRef="#ctx0" brushRef="#br0">8848 12279 128 0,'-16'-35'0'4,"-13"-6"13"-1,8 4-2 4,-3-8 1-2,1 5-5 0,-12-10-2 2,3 8-2-2,8-7 3 0,5 11 6 1,-8-5 4 0,6 2-3 0,6 16-4-1,0-1-3 0,-1 13-3 0,14 2-1 2,-2-1 1-3,-4 8 1 1,-8-8-2 3,14 10 0-3,-7 0 2 0,-3 0-3 1,4 2 0 0,2 0 1-1,-7 0 1 1,5 0-2-2,-4 4 1 1,-1 3 1 2,-1 6-1-1,0 6 1-2,-6 3 1 3,0 9 2 0,-4 0 0-2,-7 4-2 1,-1 8-1-1,2-4 0 0,-7 2-1 1,2-8-2 0,8 11 0 0,-1-10 1-1,-4 15-2 0,16 2-2 2,-9-9-9-1,12 9-14-2,1 1-13 1,4 8-20 1</inkml:trace>
    </iact:actionData>
  </iact:action>
  <iact:action type="add" startTime="20517">
    <iact:property name="dataType"/>
    <iact:actionData xml:id="d10">
      <inkml:trace xmlns:inkml="http://www.w3.org/2003/InkML" xml:id="stk10" contextRef="#ctx0" brushRef="#br0">2481 6423 109 0,'14'-4'10'3,"0"6"-3"2,-7-6 1 1,6 6-3-1,0 0-1 0,-9-3-4 2,-3 1 0-2,0 0 0 1,-1 0-2-1,4 1 1 1,-9-2-1 0,5 1 0-2,0 1-1 2,-1 1 2 0,-5-9 1 0,-4 7 0-1,3-8 17 2,-15-8-2-3,3-3-1 1,-8-23 2 2,-14 1 0-2,9-2-2 2,-6-2 1-1,-7-6 6-1,7 6-1 1,-6-11-3-1,-1 2-1 1,-7-13-5-1,1 1-4 1,-15-13 0-1,-1-3-2 1,-14-17 1 1,6 0-1-3,-8-4-1 1,9 20 0 1,11-2-5 0,1 14 0-1,9 6 1 1,1 6 0 0,8 9-2-2,4-7 0 3,-8 3-2-2,5-1-3 0,-4 8-3 1,4 4-2 0,8 2 5-1,-1 12-2 2,13 13 1-2,-6-5 6-1,16 12-2 3,5 9 2-2,3-5-1 0,5 4-2 0,1 7 4 1,11 3 2-1,4 13 4 1,15 21-3-1,8 2-1 1,5 9 1 0,0 9 2 0,12 15-2-1,7 0-2 0,14 7 0 1,5 9 3-1,6 5-3 1,0 7 0 0,20 3 0-1,-2 4 1 2,1 2-1-2,4 6 0-1,-8-10 2 2,-2-2-1 0,-10-7-2-1,-9-9 1 1,-7-19 0-1,-13-11 1 1,-18-7-1 0,-6-26 0-1,-18 4 1 1,-7-14-1-1,1-7-3 2,-9-5 3-3,-5 3 0 3,-4-13-10-3,-6 0 6 2,6-2 5-1,-23-9 4 2,-8-19-1-3,-13-9 2 3,-15-27 0-2,-16-11-1 0,9-7 0 1,-21-9 0-1,15-5 0 2,-10 0-2-1,0-9 4-2,-3-1-3 1,-10-3-5 2,3-6 2-1,-3 4 0-1,2 13-1 2,7 18-1-3,-4 2 2 2,8 13 2 0,12 18-1-1,1 1-1 0,1 5 0 1,12 7-2 0,-2 7 1-1,14-2 0 1,0 17 0 0,7 2 0 0,8 0-3-1,11 9 1 0,9 0 0 1,0 5-3-1,7 0 2 0,3 4 0 0,3-4-1 1,5 14 3 0,0-4 2 1,17 18 5-2,10 20-4-1,22 20-3 1,8 1 2 2,11 11 1-2,15 18-1 0,7 8 0 3,6 8 0-4,9 8 0 1,6 7-1 1,-1-6 1 1,1-12 0-3,12-2-1 7,-4-7 0-9,5-7 0 2,-17-11 0 2,0-16-2-2,-25-11 3 2,-14-12 1 0,-23-12-3 0,-20-13 1-2,-20-11 0 2,-3-5 0 0,-6-2-18-1,-8-2 10 1,-3 5 8-1,-11-14 0 0,0-2 3 3,-11-18-1-4,-17-19 0 2,1-20-3 0,-28-17 2 0,1-9 1-2,-14-16-2 3,3 2 0-2,-2-14 0-1,-5-4 5 4,3-3-3-4,-6-3 0 1,5 5 1 1,-1 10-3 1,5 1 1-3,11 19-1 3,-7 1 1-2,3 10-1 1,16 18 0-1,8 16-1 0,3 13 1 1,4 8-3 0,11 24 3 0,11-4-2-1,2 6-1 1,11 18-1-1,0-7 2 0,7 2 1 2,0 19-2-3,10-7 4 3,12 17 1-2,5 14 0 1,18 14-1 0,18 13 0 0,1 16 1-2,16-4-2 2,12 13 0 0,6 18 0-1,7 2 3 0,0-11-4 2,12 29 2-2,-7-14 1 0,2-8-2 2,-17-15 0-2,7-9 0-1,-20-13 2 4,10-6-3-4,-10-8 2 1,-11-10 0 2,-9-2-1-2,6-8 0 0,-11-9 0 1,-10-1 2-1,-11-5-2 0,-6-15-1 3,-6-2 2-4,-8-4-1 1,1-5 0 3,-10-8-3-3,-2 1 1 0,0-1-10 0,2-4-3 0,-13-3 0 0,-13-19-36 2</inkml:trace>
    </iact:actionData>
  </iact:action>
  <iact:action type="add" startTime="27615">
    <iact:property name="dataType"/>
    <iact:actionData xml:id="d11">
      <inkml:trace xmlns:inkml="http://www.w3.org/2003/InkML" xml:id="stk11" contextRef="#ctx0" brushRef="#br0">2967 6972 104 0,'-5'-7'8'5,"-3"3"0"0,7 2 5 1,4-5 2 0,-1 11 1 0,2-10-6-2,-9-2-7 2,13 4-2-1,0 5 3 1,-2-6 0-1,-1 9-1 1,-5-8 0-1,2 4-2 1,4 11-2 1,-16-18-3-3,14 17 4 2,3-3 0 0,-5 5 14 0,12 1-7-1,-9 5-1 1,15 3 0-1,-2 2-4-1,-1 4 1 2,1-3-1 4,8 9-1-7,-2-6 0 2,5 3 1 3,5 4 0-2,-12-16-1-1,6 9 1 0,0-1 1-2,-1-2-1 4,5 9 1-2,2 0 0 1,1 10 0 0,13 2 0-2,-6 0 1 2,3 5-1 1,-2 2-2-3,-3 2 0 1,2 3-1 2,2-14 0-2,-11 10 1 1,4-11-1 0,2 4 0-2,4-2 0 2,-1 3 0 0,1-1-1-1,4 3 1 0,0-4 2 2,2 6-2-1,6 5 4-1,6-3-2 3,3 8-2-4,0-5 2 2,-7-4 0-1,-9-1-2 0,-1-2 0-1,-9 2 0 3,-5-4 0-1,-9-7 0-1,-1-2-1 1,-2-6 0 1,2 4 1-3,-2-1 0 2,7 3-2-1,5-3 3 1,2 5-1-1,3 1-1 2,-3 2 2-3,9-10 0 2,1 7-2-1,-3 0 2 1,2-7 0 1,0 10-1-3,-1-5 0 1,1-2 0 1,0 7-1 6,-1-2 2-11,-2 0-2 7,-2-1 2-7,0 0-2 4,0 1 1 1,-4-6 0-1,5 7 0 1,-1-2 0 0,-6-7-14-1,4 9 8 0,1-6 2 1,0 1 0-1,11 4 3 1,-4-9 1 1,-11-2 0-3,10 10 0 1,7-2 0 2,-16-12 0-1,7 10 0-2,-19-12 0 2,12 13 0-1,-10-11 1 2,-5-1-2-2,2 0 1 0,-1 1 0 0,-1-9 0 2,-3 3-2-2,1 2 2 1,1 0-2-1,-2-4 1 2,9 4 2-3,-8-4-1 3,2-1 0-2,0 2 0-1,0-4 0 3,-5-2 2-1,11 8 0-1,-4-4 0 1,-3-1 3-1,3 3-3 1,0-1 1 1,-3 0 0-1,5-3 0-3,-5 4-1 3,1-8 1 1,2 10-1-3,-7-10 0 3,5 0-1-2,-6 0 0-1,0-3 2 3,0-3-1-2,2 1-1-1,-3 4 0 4,4 1 0-4,-11-3-2 1,3-5 1 1,2 1-1-1,-3 9-5 1,-1-17-14 2,-7 8-37-5</inkml:trace>
    </iact:actionData>
  </iact:action>
  <iact:action type="add" startTime="49949">
    <iact:property name="dataType"/>
    <iact:actionData xml:id="d12">
      <inkml:trace xmlns:inkml="http://www.w3.org/2003/InkML" xml:id="stk12" contextRef="#ctx0" brushRef="#br0">12042 6702 147 0,'5'2'0'5,"2"3"-2"0,-10-3 3 0,4 2-2 0,-7 4-1 1,6-7 2-1,-7 1-2 1,2 0 0 1,-10-7 1-2,0 0 2-1,-5 2 1 4,-2-8 3-2,-2-1 1-2,-3 2 2 3,-2-5 3-3,3 5 1 1,-1-6-1 1,1 1 1 1,-2 2-2-4,-6-13 0 4,-4 0 0-3,1 1-4 3,3-8 0-1,-10 8-2 1,7-11 0-4,-3 9 0 5,-1-10 0-3,4 3 0 0,-4-3-1 1,-1-3 4-1,1 3 2 1,-10-8 1 0,-1-2-2-1,-6-6 0 1,5 4-2 0,-5-3-3-1,-3 3 1 0,3 5 0 1,-12-21 2-1,14 14-2 1,-24 1 0 0,12-7 1-1,-2 0-3 0,-3 3 0 2,-4-6 2-2,-3 1 0-1,6 2-2 3,-6-5 0-2,1 3 1 1,-12-1-3 0,0-4 0-1,4 6 0 0,5-1 1 1,2-7-1 0,-4 5 0-1,6-7-1 1,-3 11 1 0,12-2 6-1,-6 2-3 1,4 16-2 0,1-14-1-2,-2 0 0 3,7 9 1-2,-5-1 1 0,5 2-4 1,-6-10 1-1,6 14 2 1,-2-14 0 1,0 9-2-3,-1-4 0 2,11 7 0 1,1 7-3-3,16-1 1 1,-1 3 1 1,13 17 0 0,7 4 1-1,21 1 0 1,-8 16 0-2,7-13 0 2,15 22 1 2,4 0 0-5,4 2 0 3,11 14 1 0,10 15-1 0,7-4 0 0,0 2 2-1,9 9-3 0,1-6 2 2,11 1-1-2,5 15 0 0,5-7 0 0,3 2 0 1,6 17 1-1,10-5-1 2,3 14 0-2,10 4 0 1,0 4 1-2,18 9-1 2,4 11 0 1,0-5 2-3,11 8-1 3,-16-9-2-1,-5 4 2-2,-2-12-1 2,-6 3 0-1,-8-18-3 0,-8 4 0 2,-2-16-2-2,-2 7 2 0,2-8 1 1,-3-1 2-1,4-4-1 1,-9-1 2 0,11-3-1-1,5 2 0 0,-6 4 0 2,-4-15 0-2,-10-1 3 0,-12 4-4 1,-7-23 0-1,-14 4 2 1,-4-15-1 0,-22-7-1-1,1-6 1-1,-14 1 0 3,-8-11-2-2,-1 6 1 0,-4-4-2 1,-11-13 1 0,5 5 1-1,-25-9 2 2,2-9 3-3,-8-2-1 2,-12-10-1 0,-9-3 2 0,2-2-1-2,-6 2-3 2,-19-9 1-1,4 3 1 2,-1-11-1-2,-17 1-2 0,1-3 2 1,-10-1-1 1,10-4 0-3,-1 4 0 1,-2-5 2 2,-5-8-1-2,9 11 0 0,-20-13 1 2,7-7 0-3,-6 0-1 1,3 0 0 2,-4 1 2-1,-2 7-1-2,4-9 0 3,-16 5-1-3,8-5 1 2,9 4 0 0,-3 0-3-1,7-1 2 0,-1 8 1 3,-8-5-2-3,12-3 0 0,2 10 0 1,-5-10 0-1,6 7 0 1,6 8-1 1,6 10 0-3,-4 5 2 1,25 23-2 2,8 11 1-2,8 1 0 1,19 8 0-1,-1 10-6 1,13-9-9-1,10 10-16 1,9 8-42-3,14 0-79 4</inkml:trace>
    </iact:actionData>
  </iact:action>
  <iact:action type="add" startTime="51938">
    <iact:property name="dataType"/>
    <iact:actionData xml:id="d13">
      <inkml:trace xmlns:inkml="http://www.w3.org/2003/InkML" xml:id="stk13" contextRef="#ctx0" brushRef="#br0">11937 6830 141 0,'-7'-3'0'5,"-6"-5"25"0,3 6-1 0,-6-2-4 1,-8-6-1-1,4 3-4 1,-12-6 3-1,-2 3 4 1,-9-9-4-1,-10 0-1 1,-5-5-1 0,-2 6-3-1,-14-10-3 0,-5 0-2 2,7 3-2-3,-4 0-5 3,1 0-1 0,11 3 0-4,6-2 0 4,2 1-67-2,9 2-29 1</inkml:trace>
    </iact:actionData>
  </iact:action>
  <iact:action type="add" startTime="52267">
    <iact:property name="dataType"/>
    <iact:actionData xml:id="d14">
      <inkml:trace xmlns:inkml="http://www.w3.org/2003/InkML" xml:id="stk14" contextRef="#ctx0" brushRef="#br0">12357 6666 215 0,'15'-17'0'2,"-5"6"0"4,-5-3 11-1,7 4-7 1,-11-6-3 0,-11-5 0 0,6-3 1-1,-6-1 0 1,-7-10 0-1,1 5 0 0,-2-4 0 2,4 2 2-2,-2-3 1 0,-7 4 0 2,1 0-3-3,2-4 0 1,-1 2-1 2,-4-2 1-2,6 4-2 1,-7-3 0 0,-7 4 3-1,16-4-2 0,0 7 1 1,-8 0 2 2,2 9 1-3,5 4-1 0,-4 1 1 1,2 7-5-1,5-2 0 1,4 11-2-1,11 11 3-1,-5-7 5 2,-1 9-2 1,3 4 0-2,3 6 0 1,-7 5 2-1,0-5-4 1,0 4 2 0,-1-3 3-1,-3 1 1 0,-5 4 0 1,-11-5 4 0,1 13 0 0,-7-7-1 0,-2 9-3-3,-1 2-1 3,-12-1 1 0,5 12-1-1,-15-7 1 0,9 18-2 1,-20-9-3 2,-12 10 1-5,7-8 1 4,-2 5-5-3,10-10 0 5,-11-9-65-3,21 2-31 2</inkml:trace>
    </iact:actionData>
  </iact:action>
  <iact:action type="add" startTime="53671">
    <iact:property name="dataType"/>
    <iact:actionData xml:id="d15">
      <inkml:trace xmlns:inkml="http://www.w3.org/2003/InkML" xml:id="stk15" contextRef="#ctx0" brushRef="#br0">11927 6780 106 0,'-6'3'1'5,"4"-8"0"-1,2 2-2 2,1 7 1 0,-7-15 0 0,16 12 0-1,-11-8-1 0,3 1 0 1,6 2 1-1,8 10-1 1,-10-19 2-1,12 17 9 0,-1-3 4 2,-5-1-1-1,2 1-2-1,-5 0 1 1,0 5 2 2,2-8-3-5,2 18 0 3,-11-21-1-1,5 10-5 1,-1 1-2-1,5 7-1 1,-5-7-1-1,2 9-2 1,10 0 1-2,-4 11 0 3,6 5 2 1,-2-16-2-5,4 2 0 2,-5 7 5 2,2-3-4-1,10 6 1-2,-3-1-1 2,-3-8 0 0,4 13 0-1,2-6 1 1,-10-3 0-1,7 2-1 0,-2 2-1 3,-7-11 0-3,3 1 1 0,1 0-1 0,-3 1-1 1,7-4 2-1,4 15-1 2,-3-14 0-3,1-4 0 2,-3 10 0-1,2-11 0 1,4 8 0 0,5 0 0 0,-6-2 1-1,-1 1 0 1,5 0 3 0,-8-2 4-1,3 2-2-1,6-4-1 3,-3 11 1-1,-2-3-1-1,4-2-2 1,-3 1-1-1,6-2 1 1,3 6-2 0,-2-3-1 0,6-4 0-2,-6 4 2 3,13 7-3-2,-4-9 1 0,2 6 1 2,-1 0-2-3,-2-7 1 2,-2 11 0 1,0-8 0-3,-4-1-3 1,6 1 2 2,-2 6 0-2,4 1 1 0,-2-1 0 1,6 8-1-1,-8-1 1 1,18 0 0 0,-9 2 1-1,5-1 0 0,-1 4-2 1,9 1 2 0,-6 0 0-1,0 0 1 6,7 4-1-8,-8 8 0 3,-3-8 1-3,-3-9 0 1,0 5-1 1,-6-9-1 4,6 8 0-5,-10-12 0 2,-1 5 0-1,13 7 0 1,-19-15 0-1,9 3 1 1,-1-2-1 0,-2 3 0-2,-1-3 0 2,3 0 0 0,-1-1 0-1,2 6 0 1,1 1 0-1,-3-1 0 1,3-4 0 0,-1 5 0-1,-3 1 1 0,4-1-1 1,-15-4-1 0,4 6 1-1,2-3 0 2,3 4-1-3,-7-6 2 2,9 4-2 1,3 3-1-3,-3-7 2 1,2 4 0 2,4 6 0-2,-15 3-2 0,11-6 2 1,-1 5 1-1,-9-7-1 1,5 2 0 0,-3 0 0 0,3-1 0-2,-5-6 0 2,8 9-1 0,-2-6 1-1,-2 4 0 1,3-2-1-1,-5 4 1 2,-1-7 0-2,5 0-3 0,-6 3 3 2,2-2 0-3,-3-15 0 2,2 15-1-1,5-6 1 1,0 5 1-1,-6 6-1 1,1-8 0 0,-4-7 1-1,-1 7-1 0,7-7 0 2,-9 5 0-1,7 2 0-2,-15-5 0 2,10 0 0-1,-11-7 0 1,0-1 1 0,3 4-1-1,-8-1 0-1,6-9 1 3,-4 1-2-1,3 7 1-1,-8-8 0 1,5 3 0-2,-8-1 2 2,6 0-1 1,-5-3-1-3,5 9 0 1,-8-12 0 3,10 16 0-3,-2-7 0 0,-4-7 0 1,-8 6-1-1,9 0 2 0,-5-3-1 2,7 7 0-2,-11-9 0-1,14 6 0 4,-11-4 0-4,0-2-22 1,1-4-23 1,-7-6-74-1</inkml:trace>
    </iact:actionData>
  </iact:action>
  <iact:action type="add" startTime="55195">
    <iact:property name="dataType"/>
    <iact:actionData xml:id="d16">
      <inkml:trace xmlns:inkml="http://www.w3.org/2003/InkML" xml:id="stk16" contextRef="#ctx0" brushRef="#br0">12392 7126 103 0,'21'23'0'3,"4"-5"5"3,-2-5 5-2,2 18 5 1,2-8-8 2,2 7-3-1,-2 4 4-2,3 8-1 2,11-7-2 0,-16 8-1 0,13-2-1-1,1 4 1 1,-3-5-3-1,8 5-1 1,-5-8 0 0,9 8 0-1,0 3 1 0,4-5-1 1,-9 0-1 2,16-2 1-4,-10 12 1 3,9-3-1-3,-4 0 0 10,2 2 8-13,-3-3 2 4,3 4 2-2,-6-6-3 3,-5 3 0 0,0-1-4-2,2-4 1 1,-3 0-1 0,0 7-4 2,-1-8 1-2,1 4 0 1,7-5-1-1,-8 5 1 2,7-1 4-3,-2-2 1 1,7 10-4 1,-6-6 3 0,2 9-2-1,11 2-1 2,-3 1-3-2,-6 2 0-1,0-2 2 2,2 4-2 0,-13-20-1 0,10 15 1-1,4 3 1 1,-7-9-1-1,-1 10 0 2,19 11 0-2,-17-13 0 0,6 0 0 1,1 2 0 0,-8-2 5 0,-2-2 0-1,4-7 0 1,-8-8 0-1,-1 5-1 2,-1-2-3-3,-6-1 1 1,10-4-1 4,-16-2-2-6,7-3 1 2,-2-2 1 2,-4-2-1-3,-1 1 0 6,0-6-1-6,10 2 1 1,-23-4 1-2,8-5-1 4,3 5 0-2,-3-1 0-1,2-6 0 2,5 3-1 0,-4 2 2-1,-1-1-1 2,13 1 0-2,-12 2 0 0,10 2 1 0,6 1-1 2,-7 2 0-2,-5-6 4 0,8 6-3 0,-7-6 0 2,7 1 0-1,-8-1 0-2,1-1 0 1,3 3 1 2,-3 5 3-2,-5-2 0 0,7 4-5 1,1 6 0 1,-13-5 0-3,9 12 1 3,-6-10-2-3,-3 4 0 1,4-11-2 3,-9 5-3-3,-3-18-3-1,3-1-5 3,-10-6-11-3,-7 0-12 3,0-17-33-1</inkml:trace>
    </iact:actionData>
  </iact:action>
  <iact:action type="add" startTime="56317">
    <iact:property name="dataType"/>
    <iact:actionData xml:id="d17">
      <inkml:trace xmlns:inkml="http://www.w3.org/2003/InkML" xml:id="stk17" contextRef="#ctx0" brushRef="#br0">12103 6973 126 0,'8'11'0'3,"-3"7"7"2,-2-1 2 0,2 7-2 0,1-3-6 3,1 2-1-3,7 11 0 0,-4-6 0 1,15 11 2 0,0 7 1-1,-4-1 1 1,7 2 5-1,2-4-2 0,-5-6-1 2,-3-4 0-2,1-8-2 0,3 8-2 1,-9-5-1-1,5-3 0 0,5 8-1 2,4-5 0-3,0 6 0 2,5 2 0 2,-7 3 0-3,8 0 0 0,-1 2 0 1,4-6 4-1,3 10 0 1,6-1 1 0,1 4 3-1,-5-7 1 0,6 9-2 1,-6-1 2 2,1 4-1-5,2-7-2 2,-2-1 2 0,-3 2 1 1,8 0-1 1,-10 2 0-3,3 5 1 1,7 7-2 2,6 5-3-1,-2-7-2-1,-3 0 1 1,3 10 0-2,-4-8-2 2,4-1 2 2,-1 1 2-5,1-2-2 2,3 7-1 3,-9-4 1-4,15-5-1 1,-17 2-2 2,18 4 0-3,-10 3 2 2,5-3-3 0,11 1 1-1,-17 4 0 0,1-5 2 1,4 7-3 0,-2-4 1 0,-3-2 0 0,9-2 1-1,-10 6-1 0,1-22 0 2,1 6 0-3,-1 4 1 4,-3-6-1-3,5 7 0 0,-2-1 0 0,-6-3 0 1,7 3 0-1,-6 1 0 2,4-5 1-2,1-5-1 1,-11-7 0-2,-3-7 0 4,-4-3 0-3,-9 0 0-1,5-4 0 2,1 4 1 0,-4 0-1-1,2-8 0 1,-1 2 1-1,-4 10 0 0,5-8-1 2,-4 0 0-2,-6 2 2 0,1-1-3 2,7-3 1-2,-10 8 0 0,-1-7 1 3,4-1-2-5,-10-4 2 2,6 1-1 2,2-2 0-2,-10 4-2 0,-2-10 2 1,9 12 0 0,-10-8-3-1,9 7 3 2,-11-5 0-3,4-5 1 1,-4 6-1 1,7-8-3 0,-9 7 1 0,-3-7-3-1,9 3 2 0,-7 2 3 0,-2-9-3 2,3-1 0-3,-3 0 0 2,-12-5 1 0,18 8 0 0,-12 2 1-1,12-7 2 1,-5 3-1-2,-5 6 0 2,1-14 0 0,12 9 1-1,-6 4-1 1,7 2 0-1,-1 1 0 2,-9-7 0-3,10 6 0 3,4 4-1-2,-9-6 1 1,0-3 0 0,2-4-1-1,-1 7 2-1,-3-7-1 4,7 2 0-4,-6 7-2 1,0-7-2 1,5-1-3-1,-4 0 1 1,4 4 2 2,-3 1 1-5,-1-6-1 2,4 8-1 3,-9-11 2-4,5 1 3 1,-2 1-2 2,3-3 2-3,-11 0 0 2,9 0 0 1,-9-8-2-3,7 10 3 2,-2-2-1 0,1-7 0 0,-3 6-1 1,6-1 0-5,-9-1-1 3,-2 2 0 3,4-4 1-3,-2-8 0 0,-5 5 0 0,3-11 1 4,-8-3 0-5,-3 4 2 0,0-7-1 3,3 3 0-3,-9-5 1 2,4 1-1 2,-5-6 1-3,-10 6 1-1,16-9 0 3,-24 3-3-1,5 8 3-2,-6-12 1 2,-4 1 0 0,3 4-3-1,-8-12 1 1,-4-2 0-1,-2-9-1 0,-2 1-1 1,-2-8 0 1,3 7-27-3,-4-10-53 3</inkml:trace>
    </iact:actionData>
  </iact:action>
  <iact:action type="add" startTime="57632">
    <iact:property name="dataType"/>
    <iact:actionData xml:id="d18">
      <inkml:trace xmlns:inkml="http://www.w3.org/2003/InkML" xml:id="stk18" contextRef="#ctx0" brushRef="#br0">15841 11344 157 0,'-22'-45'0'1,"2"11"28"2,-8-17-13 3,6 10-3 0,-7 3-6-2,-12-10-1 2,8 12 0 0,-4 8-1 0,3-5-1-1,-10 10 3 0,9 13 0 1,-4-7-3 0,1 7 0-1,2-4-2 0,-1 6-2 2,4-3-10-2,13 11-12 1,-3-3-22 0</inkml:trace>
    </iact:actionData>
  </iact:action>
  <iact:action type="add" startTime="58240">
    <iact:property name="dataType"/>
    <iact:actionData xml:id="d19">
      <inkml:trace xmlns:inkml="http://www.w3.org/2003/InkML" xml:id="stk19" contextRef="#ctx0" brushRef="#br0">16466 11303 149 0,'0'0'0'3,"-2"-14"7"2,1 20-1 0,-10-15 6 0,0-10 2 1,1 6-3-1,-9 3 1 2,1-8 2-2,0-1-6 0,-7-3-2 2,-1-1 3-2,-12-13-2 0,2-6-2 1,-11 0 1-2,2 2-3 3,-3-7-2-1,1 8-2-1,0 7-2 0,12 2-16 1,-1 2-17 0,7 11-8-1,11 1-19 1</inkml:trace>
    </iact:actionData>
  </iact:action>
  <iact:action type="add" startTime="58584">
    <iact:property name="dataType"/>
    <iact:actionData xml:id="d20">
      <inkml:trace xmlns:inkml="http://www.w3.org/2003/InkML" xml:id="stk20" contextRef="#ctx0" brushRef="#br0">16677 11209 163 0,'-3'2'0'1,"-5"-7"-4"5,7-4 6 1,-11 6 0-3,-3-14-2 3,1 0 0-2,-10 1 0 1,5-13 3 0,-1 3-2-1,-3 2 1 0,2-17-1 1,-6 9-1 0,2-1 0-1,6-2 0 1,-5 3 1-1,-6 3-2 1,6-3 2 0,4 4-1-2,-3 9 4 2,2-1 4 1,2 1 3-2,-1 6-2 0,2-4-5 1,1 5 1-1,-1 3-1 1,10-2-1 0,1 4 2-1,-12 4 0 0,18 3 1 1,1 4 2-1,-4 0 1 1,4-2 1 0,1 9 0-1,-10-6-5 2,9 11 1-2,-1 3 1 0,-4 9-3 0,6 11-1 1,-5 2 0 0,4 3-2 3,-2 2-1-3,-6-4 0-2,1 9-8 0,2-18-11 3,5 9-31-4,-13-21-23 3</inkml:trace>
    </iact:actionData>
  </iact:action>
  <iact:action type="add" startTime="59277">
    <iact:property name="dataType"/>
    <iact:actionData xml:id="d21">
      <inkml:trace xmlns:inkml="http://www.w3.org/2003/InkML" xml:id="stk21" contextRef="#ctx0" brushRef="#br0">17275 10597 113 0,'-5'-1'15'3,"-4"1"1"3,-3-8 2 1,-2 6-4-2,-10-5-2 0,1-2-5 1,-7-6-2-2,-7-2 0 2,3 0-1 2,-5-5 2-5,-3 10 2 2,0-10 1 3,10 5-1-4,-27 1-1 1,18-4-2 1,1 7 0 0,-8 0-4 0,8 2-1 0,-7-2 0-1,15 4 0 0,-2 4-52 0,13-1-16 2</inkml:trace>
    </iact:actionData>
  </iact:action>
  <iact:action type="add" startTime="59611">
    <iact:property name="dataType"/>
    <iact:actionData xml:id="d22">
      <inkml:trace xmlns:inkml="http://www.w3.org/2003/InkML" xml:id="stk22" contextRef="#ctx0" brushRef="#br0">17221 10424 172 0,'9'-22'0'3,"-9"9"15"2,-20-4-2 2,21-4 6-2,-24-9-8 0,-2-8-7 1,-2-4-3 0,-5-3-1-1,3-10 0 1,-1 19 0-1,-9-14-7 1,20 16-1-1,-10 0-3 1,15 13 2-1,2 0 4 1,1 11 3-1,2 9 3 0,6-4-2 2,8 7 2-2,-6-2 4 1,0 6-1 0,-3-12 2-2,1 8 3 2,-5 2 0 1,3 5 5-2,-9 4-4 0,1 0-1 0,-10 7-2 0,11 13-2 2,-2 8 1 1,-8 10 4-4,1 1-2 0,-1 5 2 5,7 9 1-3,-3-5-5 0,5-6-2-1,-2 6-3-3,2 0 1 4,1-10-3 1,4 1-25-2,4-4-18 0,-2-16-28 1</inkml:trace>
    </iact:actionData>
  </iact:action>
  <iact:action type="add" startTime="63848">
    <iact:property name="dataType"/>
    <iact:actionData xml:id="d23">
      <inkml:trace xmlns:inkml="http://www.w3.org/2003/InkML" xml:id="stk23" contextRef="#ctx0" brushRef="#br0">16090 12079 103 0,'1'9'5'5,"10"3"-1"1,4 1 1-1,-7 0 1 1,1-2-1 0,7 10 1-2,-7-6-2 2,6 5-1-1,-2-1-1 1,-3 5-2 0,-3-8 0-1,6 6 0 2,-10-5 0-3,7 4 0 3,5 1-1-2,-5 5 1-1,5-11 0 3,-2 7 0-1,8 6 1 0,-8-7 4-1,5 5 5 0,-3-9-4 1,-4 12-1 1,-3-6-1-3,-1 1-3 2,7-4 1 0,0 9 1 0,-2-6-1 5,1 1 1-11,5 12 1 4,-2-6-1 2,7 4-2 1,-1 3 2-2,4 4 2-1,-8-20-2 2,7 16 0 0,2-10 3 0,-2-4 2 0,-1 5 0-2,10 6-2 3,-4-10-1-2,4 4-1 0,-14-8-1 0,6 9-2 2,4-5 0-2,-6-5-1 0,-5-3 0 2,-6-5 0-2,1-3 0 1,-5-3 0-1,-7-1-19 0,-1-6-27 0,-5 3-18 2</inkml:trace>
    </iact:actionData>
  </iact:action>
  <iact:action type="add" startTime="64477">
    <iact:property name="dataType"/>
    <iact:actionData xml:id="d24">
      <inkml:trace xmlns:inkml="http://www.w3.org/2003/InkML" xml:id="stk24" contextRef="#ctx0" brushRef="#br0">16507 11224 138 0,'5'-12'20'5,"0"22"-5"-1,-5-14-6 2,1 4-8 0,-5 4-2 1,1-8 0-3,1 10-1 0,2-6-1 2,-5 0-1 1,10 13 3-2,-2-7 2 0,6 10-1 1,5-10 0 0,3 15 0-1,5 1 5 1,11 11 2-2,-7-1 1 3,9 6 3 0,5 0 2-3,-6 2-3 1,5-1-2 1,-2 8-1 1,2-3-2-2,5 6-1 1,0 2 0-1,3 9-1 1,0-7-3 0,-3 7 0-1,5-1 0 0,-1-9 1 1,0 1-2 0,0-5 1 0,-1 0 0-1,0 2 0 1,-2 9 0-1,6-10 1 2,-10 8-1-3,10 0 0 1,-7-13 1 2,-5 8 1-2,0-2 0 0,-4-14-1 1,-1 7-1 0,-1-2 0-1,-1-6 0 1,-4-4-1 0,-2-1-6-2,-12-15-9 2,-12-7-24 0,-1-9-15-2</inkml:trace>
    </iact:actionData>
  </iact:action>
  <iact:action type="add" startTime="65115">
    <iact:property name="dataType"/>
    <iact:actionData xml:id="d25">
      <inkml:trace xmlns:inkml="http://www.w3.org/2003/InkML" xml:id="stk25" contextRef="#ctx0" brushRef="#br0">16932 10521 105 0,'6'0'5'4,"3"-8"-1"3,-5 1-3-2,-2 7 0 0,5-7-1 1,8 3 0 0,-2-2 0-1,0 4 1 1,4 2 0-1,1 10 1 1,8 1 1 0,3 16 3-1,11 4-1-1,-11 11-1 3,20-7 0 1,-4 8-2-5,12 0 0 2,-9 1 0 1,6-3 1 0,7 0 0 0,-2-2 3 1,5 4 2-3,-3 5 2 2,4-2 2 1,4 5-2-3,2 5 0 3,6 0-2-2,-7-4-3 0,-4 7 1 1,-10-10 0-1,15 8-1 0,-18-16-1 2,11 10-1-2,-10-8 0 0,2-2-1 1,-4-6 1-2,-4 5 1 3,-4-10-2 1,-4 0 1-2,3 2 2-1,-1-6-3 1,-6-5 0-4,-10-4 2 4,1-2-1 0,-7-12 1-1,1 3-1 0,-8 0-1 1,6 2 1-1,4-1 0 4,-8-7 0-4,3 6 0 0,-5 0-2-2,-5-6-1 3,-1-2 0-1,0 4 0 1,-7-1 0 0,0 2-7-1,-7-3-10 0,2 4-4 1,-12 6-32 1,-1 5-40-2</inkml:trace>
    </iact:actionData>
  </iact:action>
  <iact:action type="add" startTime="73354">
    <iact:property name="dataType"/>
    <iact:actionData xml:id="d26">
      <inkml:trace xmlns:inkml="http://www.w3.org/2003/InkML" xml:id="stk26" contextRef="#ctx0" brushRef="#br0">11317 6199 118 0,'-7'-12'14'4,"12"14"-4"1,-2-8-7 2,-6 6-1-1,-2-8-2-1,10 12 0 0,-9 0 0 2,-5-14 4-2,5 5 4 0,-24-13 5 1,2-7-4-1,-9-5-4 1,-9-7-2 0,-7-12-1-1,10 22 3 0,-17-16 0 1,1-7 0-1,3 4 0 2,-10-4-2-3,-8-12 2 1,1-9-2 4,-18 7 1-5,-6-20 4 1,9 14-5 1,-10-4 0 1,-2-8-2-2,-5 5-2-1,-3 2 2 3,-7 3 2-2,10-4-2 1,-12 3-2 0,7-8 1-1,7 14 0 0,1 2 0 3,9 10-2-4,0-2 2 1,17 15-5 2,12 8 3-3,6-3 0 2,8 27 1 1,20-4-1-2,6 11 0-2,22 5-1 4,0 4-1-2,0 3 5 0,14 13-1 2,17 10 2-2,13 10 1 0,12 10-3 1,-2 7 3-1,9 10-1 0,8 6-1 3,7 10-1-4,14 7 0 1,15-6 0 1,11 6-1-1,1 2 1 2,12 4 0-1,3-5 0-2,15 8 0 1,-11-17 0 3,6 8 6-4,-1-5 0 1,-16-13 1 2,-13-10 7-3,-5-1-6 2,-9-6 0 1,-14-8-5-3,-11-2-1 1,-12-6-2 2,-7-7 0-1,-4 7 0-2,-5-14 0 3,-15-3 0-2,9-14 0 1,-32-4 0-1,9-12 1 2,-7 5-2-4,-13-8-2 4,6-6 3-1,-8-7 0-1,-21-16 2 2,-9-13-2-3,-8-4 3 2,-15-12 0 1,-1-7-1-2,-10-3 4-1,-10-5-3 4,-5-7 2 2,-6-3 0-9,-3-7-1 4,-8 8-1-1,8 1-2 2,-10 10 0-1,2 0-2 1,11 9 1-1,-3 10 0 0,0-6-2 2,9 5 2-2,12 17 0 1,-1 4 0-2,2 12 0 3,7 6 0-2,29 10-1 0,-5 2 2 0,10 3-1 2,10 4-1-2,9 5-1 2,11 3-1-2,0 3-1-1,11 9 4 3,29 15 0-2,11 26 0 0,17 5-4 0,22 11 4 2,4 12 0 0,15 5 1-4,3 11-1 4,0 1 1-3,10-1 0 2,-5 3-1 0,-7-6 0 1,3-3 4-4,-12-14 0 4,2 4 1-1,1-4 0-2,-7-1-2 2,-15-12 0-1,-8-6-2 2,-32-19 0-1,-3-12 0-2,-21-7-2 1,-9-14 1 2,-14-3-5-1,0 0 0-2,-17-3-5 3,-19-9-4-3,-15-8-16 2,-30-20-50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878">
    <iact:property name="dataType"/>
    <iact:actionData xml:id="d0">
      <inkml:trace xmlns:inkml="http://www.w3.org/2003/InkML" xml:id="stk0" contextRef="#ctx0" brushRef="#br0">2132 4982 183 0,'9'-17'0'3,"-7"0"19"2,1 6-11 1,-6 9-2 0,1-9 1-1,0 5-4 0,-3 2-5 1,3 3 0-1,2-6 3 1,-13 12 4 0,0-13-5-1,5 13 0 1,-5-2 0 0,-3 5-3-1,5 0 2 0,-4 12 1 1,10 3 0-1,-3 13 3 1,10-6-2 0,-1 15 2-1,-2 2-1 0,2 2-1 5,0 6 1-7,-7 1 2 2,-3 2-1 2,-4 4-1-4,0-4-1 4,0-5 1-1,-5 10-3-1,8-8 2 1,1 13 0 0,-2-13 0-1,5 3-1 0,1-3 0 2,0 8 5-3,8 4-2 2,2-10-2 0,-10 10 3-1,3-13 3 0,-2 4-2 2,-2-4-1-2,3 3-1 1,-11-5-2-1,8-6-2 0,-5-1 2 1,-2 1 0 0,5-8-2-1,6 3 1 2,-1-4 1-1,-4-9-1-2,10-1 0 1,0 2 0 1,-2-8 1 0,12-2 1-1,-9 4-2 2,9-2 3-2,0 4-1 0,-2 2-2 1,0-17 2 0,-2 4-1-2,12 14 0 2,-7-16-2-1,8 10 1 1,6 11 0 1,1-15 0-3,-1-6-2 1,11 15 2 2,-2-2-3-2,10-1 1 0,-2-3 2 1,10 11 1-1,2-6-1 1,0-8-1 0,9 9 1-1,-5 1 0 1,9-5 0 1,-5 5-1-3,3-10 2 1,-3 6-1 2,7-4-1-3,9 3 2 2,-7-5 0 0,2-1-2-1,1 0 1 0,0-3 0 1,-3-4 1 0,10 7-2-1,-2-9 2 1,-4 1 2-1,6-1 0 1,3 1-1 0,-4-1 3-1,-3 0 0 2,6 1-3-2,-2-3-1 0,-6-3 0 0,9-2 0 1,0 3-2-1,-6-2 1 1,2 2 1 0,-3-2-1 0,-2-3-1-2,16 8 1 2,-14-2 0 2,8-2-1-5,4 4 1 3,2-3 0 0,-11 0 1-1,9-1-1 2,-5-2 0-3,3 6 1 1,11-9-1 1,-19 1 0 0,7 1 0-1,10 2 1 2,-8-4-1-3,3 5 0 2,-4 3 3 0,10-3-5-1,-7-1 4 0,10 9-4 3,-15-11 4-4,3 10-1 1,-5-6-1 1,2-2 3-1,3 3-4 1,5 4-1 0,-8-10 4-1,4 6-1 0,21 6-2 1,-21-13 1 0,8 8 0-1,4 2 2 1,-5-4-2-1,-3 5 0 1,5-3 1 0,-4-1-1-1,-3 9-1 0,4-7 1 1,5 0 0 0,-6 7 0-1,12-4-1 1,-10 3 2-1,6-1-2 1,-2-4 1 0,8 8 0 0,-8-6 1-2,7 9-1 3,-11-2 0-2,10-10 0 0,-20 9 0 1,3-9 1 0,4 6-1-1,-3-7 1 1,5 1-1 0,-4-6 0-2,-4 1 0 2,-1-4 1 0,11 2-1-1,-7-4-1 1,1-4 1-1,-8 0 0 1,8 0 0 1,6 0 0-3,-5-3 1 1,-7 5-2 1,-4-4 0 0,10-7 1-1,-1 8 1 1,-3-5-1-1,-1 2-1 1,2-4 1 0,8-3 0-1,-3-7 0 0,-7 13 0 2,3-11 1-2,-2-1-1 0,7 5 0 2,1-5 2-3,-2 9-2 2,2-1 0 0,6-2 0-1,3 4 2 1,0 6-1-1,9-3 1 2,2 3 1-2,-4-1-2 0,7-4-2 0,-7 11 1 1,-4-1 1 0,9-3-2 0,-1 2 1-2,-7 3-1 2,0-4 2 0,7 4-1-1,5 4-1 1,-9-6 2 0,13 8 0-1,-14-6-1 1,17 0-1-1,-17 4 1 0,8-2 1 2,-6-1-2-2,2 4 2 0,-1 5-1 2,-4-12 0-3,3 8 0 5,8 8 1 1,-6-10-1-9,-6 6 0 5,11-3 3-2,-9-3-2 2,3 4-2-3,-6 0 1 3,3-1 0-1,-3 1 1 1,-8 2-1 0,0-8 0-1,-5-2 3 0,9 4-4 1,-6-4 1 0,2-4 0 0,-6 2 2-1,13 2-2 0,9 6 0 4,-22-6 6-4,7-3-2 1,-7 3-2-1,2-4 2 0,0-4-1 1,-6 7-4-1,1-5 1-2,-2 0 0 4,9 3 0-2,-10-1-1 1,12 5 2 0,-11-4-1-2,9 5 0 2,-1 3 0 1,-18-5 0-3,-9-4 2 2,6 0-3 0,-16-1 2-1,5-1 0 2,-15-4-2-3,-1-4 1 1,-4-3-1 2,-3-5 2-2,-3 5-2 0,-11-8 0 2,-1 4 1-3,-1-9 0 2,-12 1-1 1,5-18 1-3,-1 1 0 1,-7-9 1 3,-7-3-2-4,-6-16 2 1,1 4-1 2,-15-5 0-3,7 3-2 2,-8 4 2 0,-7-13 0 0,1 8 0 0,-4-4 0-2,-5-3 3 2,-6-13-3-1,3 2 2 1,-11-3-1-1,8 5 0 2,2 9-2-1,-1 4 1-1,12 4 0 0,-6 4 0 1,6 13-2-1,2 1 4 1,-2-9-3-1,-2 5-2 0,2 8 4 1,-3-9-1 1,6 4 0-1,2 6-1-3,-3 5 1 5,7-5 1-3,2 10-1-1,-3-4 0 3,5 14 0-2,-7-14 4 0,-3-1-4 2,8 12 0-3,-15-13 2 1,-5 6-2 1,7 0-2 1,-16-3 3-2,-1 0-1 1,1 4 0-2,-9 0-2 2,7 2 2 1,-9 3 0-3,3 3-2 2,-1 5 3 0,-2 7-1-1,-9 7 0 0,4-6 0 2,-4 9 0-3,3 9 0 2,-3-3 0 0,-24-2 0-1,-4-1 1 0,-3 5-1 1,-11 2 0 0,-3-4 0 0,4 8 2-1,-31-12-3 0,11 8 2 1,-2-4 0 0,-7 4-2-1,2-9 0 0,-3 3 2 1,6 3-1 0,-19 3 0-1,3 0 0 1,2 3 0-1,5 9 0 1,-13-5 0 0,-8 10-1 0,14-15 1-2,-13 12 1 3,10-2-1-1,-15 2 0-2,-10-7 0 2,3 5 0 0,-3-3-2-1,-28-6 2 2,14 4 0-1,11 5-4-3,-7-15 5 4,-12 11-2-2,8-8 0 0,-7-5 0 2,-10 2 2-3,-3-3 0 2,13 3-2 0,-7 1 1-1,4-6 1 0,-3 5-1 2,-9-11 0-1,-1 10 0-2,-13 4 1 2,9-4-2-1,1-1 1 1,-14 10 1 0,2-10-2-1,-2-1 1 0,-21-7 1 1,13 4-1 1,-1 3 1-2,0-7-2 0,7 3 2 0,-2 12 0 2,-10-13-1-2,7 5 0 0,18 5 4 1,-10 4-5 0,9-6 2-1,-7-8 1 0,-2 16-1 1,-3-2-2-1,8-8 2 2,23 6 1-2,-29 9-3 1,25-2 0-2,-2 1 2 2,-8 6-1 0,13 2 0-1,8-7 0 1,8 20 0 0,14-15 0-1,3 13 0 2,-3-4-1-3,3-9 1 1,13 17 0 2,-11-11-1-2,16 2 2 0,6 8 0 2,4-6-2-3,-6-3 0 2,11 1 1 1,-2 2 0-2,3-9 0 0,2 7 0 1,2-6 1 0,6 4-1-1,6-2 0 1,5-1 2-2,8-6 0 2,8 4 0 1,-14-7 2-3,19 1-1 4,2 1-2-4,2 3-2 1,9-3 2 1,13 2 0-1,-2 4-1 0,6-6-1 1,-2 2 2 1,7 6-2-3,-3-4-1 5,0-3-2-5,6 8-7 0,5 1-5 1,-7 1-11 2,13 3-12-3,-7-4-6 2,7 1-11 1,-1 2-16 0</inkml:trace>
    </iact:actionData>
  </iact:action>
  <iact:action type="add" startTime="35983">
    <iact:property name="dataType"/>
    <iact:actionData xml:id="d1">
      <inkml:trace xmlns:inkml="http://www.w3.org/2003/InkML" xml:id="stk1" contextRef="#ctx0" brushRef="#br0">3746 5471 122 0,'9'-4'0'3,"-1"8"18"2,-4-4-7 1,4 0 4 1,-8 0-6-3,1-3-1 2,-4 3-4-1,1 5-5 1,7-5 0 1,-8-5 0-3,1 17 1 1,-2-14 0 2,-3 19 0-2,0-6 5 1,3 2-3-1,-8 8 0 0,9-6 0 1,-4 6-1 0,1-15-1-1,3 6 0 0,-4-2 3 1,7 7-2 0,-4-4 1 3,3 0 0-5,-2 5-1-1,3 1 0 3,-5-7-2 4,0 9 2-6,2-5-1-1,-5 3 0 4,7 2 0-2,-1-4 0 0,-1 7 2 1,6 4-1 0,-1 1 0-2,1 0 2 4,3 0-3-3,-1 5 2-1,1-11-1 3,-4 10 0-1,1-5-1-2,-1-9 0 2,-5-2 1 0,5 11-1-1,-2-5-1 1,-4-2 2-1,3-3 0 0,2 6-2 1,-2-3 2 0,2-1-1-1,-3 7 0 1,2-4 0-2,-4 0 0 3,0-1 1-1,3 0-1-2,-5-3 0 2,9 6 0 0,-10-9 1 0,9 0-1 0,-6-3 0-1,3 3 0 0,-1-6 0 1,2-2 0 0,-1 1 0-1,4 3 1-1,-3-4-1 4,0-3 0-4,-2 5 1 1,2-5-1 2,2-2 0-2,3 6 0 1,-3 2 2 0,2 7-1-2,3 1 0 3,4 12 1 0,0-2-1-3,-6-6-1 1,4 7 2 2,-5-8-2-3,-3-7 1 2,6 4-2 0,-1-2 2 0,-7-6 0-2,5 1-1 2,8 9 0 0,-2-11 0-1,-5 0 2 1,3 3 0-2,-4-7 1 2,-2-6-1 0,0 8-1 0,4-10 1-1,-6 5 2 2,5-6 1-3,1 5-3 1,3-8 2 2,0 6-1-2,1 4 0 1,1-4-2 0,7-2 2-2,0 7-1 1,-1-1-2 4,1 5 0-4,7-4 3-1,2 6-3 3,5-2 0-3,-7 4 0 3,9-13 6-2,3 15-5 0,-4-8 1 0,3 7 1 2,6-7 1-2,-9-5-1 1,-3-2 0-1,0 0 1 0,-1-5-1 2,-6 4-1-2,0-4 1 0,-3-6-2 0,8 5-1 2,-4-9 0-1,-2 5 0-2,5-1 1 3,7-2-2-3,0 6 1 2,4 2 2 0,-14-9-3 0,13 4 1-2,2 10 0 2,-1-6 1 2,5 3-1-5,-9 0 0 3,2-6 0-1,-4 2 0 2,3 4 0-1,-5 1 0-1,-5-6 1-1,6 8-2 2,-15-13 1 0,3 3 0-1,2 1 0 2,-3 6-1-3,-1-19 1 2,-5 15 1 1,5-12-2-3,-8 2-1 1,4 2 3 2,-6 0-1-2,1 3 0 0,4 0 0 1,-4 0 1-1,-3 2-1 1,1-6 0-1,6 5 0 1,-6 2 1-1,5-5-2 2,-2 10 1-2,-4-5 0 1,3 2 1-1,0-3-1-1,-12 5-1 4,12-2 1-3,-7-2 0 0,1 5-1 0,6 0 2 2,-3-5 0-3,-1 2-2 1,0 5 1 3,-2-7 0-4,4-1 0 3,1 5-1-2,-10-5 1-1,2 4 0 1,-1-6 0 3,5-7 0-3,-3-2 0-1,3 3 0 3,-7-10 0-2,5 3 0 1,-1 1 1 0,3-1-1-1,-7-2-1 0,9 3 2 2,-4 3 0-2,-3-1-2 0,11 3 1 2,-8-2 0-2,-2 2 0 0,6-13-1 1,0 1 2-1,-2 9 0 0,3 5-1 2,-2-6-1-2,1 4 2 0,0 2 0 1,-5 0-1-1,4 0-2 1,-6-2 2 0,-5-2 0-1,5-2-1 0,-2-2 1 2,-4 5 0-2,3-7 0 1,5 11 0-1,-4-6 0 0,-1 3 0 2,6 4 0-2,-1 6 0 0,-4-6 0-1,1-4 0 4,0 3-1-3,-4 14 2 0,-1-9-1 0,-2-5 0 2,-2 4-1-2,-3-5 1 2,-2 6 0-2,1-4-1-1,-3 7 1 2,-10-1 1 1,7-3-2-4,3 2 0 4,-10-5 1-2,1 9 1 0,9 1-2 2,-5-1 1-3,-6-5 1 1,5 7-2 3,-3-3 0-3,-6 5 2 0,0-2 0 1,-7-6-1-1,7 9-1 1,-4-7 2 1,2 8-2-3,-3-4 1 1,-4-2 0 1,2 1 0 0,0 4 0-1,9 0 0 1,-20-2 0-1,13 2 0 1,10 9 0 0,-12-11-1 0,-2 0 1-2,16 11 1 2,-15-13-2 0,3 8 2 0,7-3-1-1,0 9 0 0,-10-13-1 2,12 16 1-2,-11-12 0 0,0 0-1 2,8 0 2-2,-4 3-1 0,2 3 0 0,3-6-1 2,-1 8 1-3,5 1 0 3,2-5 0-2,0 8-1 1,4-7 2-2,2 2-2 3,2 0 1-1,4 7 0-2,2-8 1 2,-3 3-1 0,3-4 0-1,3 0 0 1,1-2 0-1,0 10 0 0,2-11 0 0,3-2-16 2,-7 10-6-2,7-4-17 0,1-1-28 1</inkml:trace>
    </iact:actionData>
  </iact:action>
  <iact:action type="add" startTime="39099">
    <iact:property name="dataType"/>
    <iact:actionData xml:id="d2">
      <inkml:trace xmlns:inkml="http://www.w3.org/2003/InkML" xml:id="stk2" contextRef="#ctx0" brushRef="#br0">4120 6664 106 0,'4'-3'14'4,"-8"-1"-4"1,3 4-4 1,6 4 0-1,-7-7-2 1,2 2-2 0,4-1 0-1,4 2 1 0,-5 2-1 2,5-1 0-1,-2 5 0-2,1-4-1 2,-9 2 0 0,-3 7-1-1,14-2 4 1,-18 1 3-1,9 1-2 0,5 9 4 2,-15-10-2 0,9 10-4-4,-9-7 3 3,1 9 1-1,-4 1-1 1,9 2-3 1,-7-2 1-1,0-2 0-2,-3 1-1 3,1 0 4-2,1 2-1 1,1-3 0 0,-6 4 1-2,-3 2 0 2,0 5-1 1,-1 7-1-2,-4-8-3 0,-10 0 0 1,7 8 0 0,-3-4-2-1,1-2 1 1,5-5 0-1,0 10 0 1,3-4-1 0,11-13 0-1,-14 7 0 0,7 5 0 2,6-3 0-3,4-2 0 1,-1-5 2 1,3 15-2-1,1-15 0 2,-3 16 1-2,-4-15-1 0,7 1 0 3,-2 4 0-5,-7-4 0 3,-1 0 0-1,2 1 0 1,-4-7 0-1,1 5 1 1,4 3-1 1,3-15 0-2,-9 4 0 0,10-3 1 0,1-2-1 2,4 0 0-3,-6-5 2 2,6 7-2-1,3-17 0 0,-2 13 1 1,2-3 0 1,-2-7-2-3,0 3 2 2,6 2 1-1,-4-9-2 0,-3 6 0 1,3 3 0-1,-1-9 3 1,1 6-2 0,-3-5 1 0,6 10 1-2,-1-8 0 2,-7 0 3 0,9-2 2 0,-13-6-1-1,5-5-1 3,-9-7-2-2,3-7 1 1,-17-17-1-4,4-5-1 1,-2-20 0 1,-1-7 0 2,-8-1-3-2,7-1 0 0,2 5 0 1,12 19 4 0,13 22-4 0,-4 0 0-2,8 16 2 2,-5 2-2 1,3 4 0-3,-3 9-3 1,-2-1-10 2,5 4-47-2,-6 7-12 0,12 20-9 3</inkml:trace>
    </iact:actionData>
  </iact:action>
  <iact:action type="add" startTime="39882">
    <iact:property name="dataType"/>
    <iact:actionData xml:id="d3">
      <inkml:trace xmlns:inkml="http://www.w3.org/2003/InkML" xml:id="stk3" contextRef="#ctx0" brushRef="#br0">3581 7865 115 0,'12'5'0'0,"-3"-11"29"4,9 6-15 1,-7-6 2 1,4 6-5 0,1-1-2-1,-1-4 2 1,9 3 2-1,4-2-2 1,7-2 2 0,-5 1-1-1,10-3 0 0,-6 3-8 2,8-1-5-2,-1 3 2 0,-1 1 0 1,7-4-2 0,-11-5 1-1,5 9 0 1,-5-6 0-1,-6-1 0 0,2 5 0 1,-3-8 0 1,-8 2 2-2,-7 4 0 2,-4-7 3-3,-3 9-4 2,-1-2 0 1,-12-5-2-3,8 4 2 0,-11-12-1 4,-4-2-1-3,3-6 2 0,-19 2-1 2,6-8 0-3,-9 5 0 7,-10-6 2-9,-2-1 1 11,-8 3-1-13,-5 2 3 8,0 1 1-8,-11-4 1 6,10 9 0-2,-8-6 3 2,-3 14 0 1,5-6-4-2,-11 5 1-1,0-6 0 3,-2 16-2-2,-10-13-3 2,9 9-1-4,6 8 0 4,2-1-1 0,9 5 0-3,6 4-7 2,8 2-29 0,8-2-20-2,19 16-47 4</inkml:trace>
    </iact:actionData>
  </iact:action>
  <iact:action type="add" startTime="44066">
    <iact:property name="dataType"/>
    <iact:actionData xml:id="d4">
      <inkml:trace xmlns:inkml="http://www.w3.org/2003/InkML" xml:id="stk4" contextRef="#ctx0" brushRef="#br0">7494 5598 104 0,'9'6'7'3,"-9"-8"-4"3,0-2-2 1,0 4 1-3,-3 0 0 1,3 0-2 1,6 4 0 0,-7-8 3-1,-4 2-3 1,6 4 1-1,1-2 1 2,-9 2 0-2,4-2 2 0,-10-4 0 0,4-1 1 1,0 8 1 1,-17-21-2-3,13 17 1 2,-5-9 0-1,2 15-3 1,-1-12 0 0,3 7 1-1,5 2 1 0,-7-4-2 1,6 2 1 0,-15-6 1-1,11 12-2 4,-11-6 0-6,10 0 0 3,-9 6 0 0,-3-10-1-1,-5 0 0 0,3 4 0 1,1-4 0 0,-5-4 0-1,3 5 0 1,-1-7 0-1,3 4-1 1,2 6 2 1,-2 3 0-3,4-12-1 1,4 13-1 2,-2-3 0-2,5-1 1 0,-1 1 0 1,-1 2-1-1,-2-8 0 1,3 5 1 0,-4-4-1-1,0 3 0 0,0 6 0 1,1-9 0 0,-6-3 0 0,7 6 0-1,-1-4 0 0,-5 2 0 2,10-1 0-2,-4-7 0 0,7 9 0 3,-1 0 0-4,1-2-1 1,4-2 1 0,-2 10 0 0,5-3-2 0,2-2 3 2,5 0-1-1,-1 3 0-2,-4 1-1 1,4 0 1 3,3-8 1-4,-8 3 0 2,7-2 1-1,1 14 2 2,-7-12-2-2,5-1 1 1,2 9 0-1,-3-1-2-1,1-5 0 3,2 9-1-2,-1-7 0 0,-5 0 1 2,16 8-1-3,-13-3 2 3,5 2 0 1,-3-9-2-4,-7 12-1 0,10-5 1 2,-12-3 0 0,5 2-2-2,-2 1 1 3,2 0 1-2,-3-1 0 0,6 9-1 2,-5-17 1-2,-3 12 1-1,10-2-2 3,2 17 2-1,-5-4 0-1,0 3-1 0,8 9 0 2,-3-13 0-2,-1 6 1 1,0 6-2-1,-1-12 1 1,2-2 0 0,-4 14 1 0,0-16-1-2,1-2-1 2,3 7 1 0,0-6 1-1,7 9-1 2,-10-10 0-2,7 14 1-1,4-4-1 1,-6-1 0 2,-2-8 0-2,6-3 0 1,0 7 0 0,-2-3 0-1,-2-5 1 1,1 0-2-2,-1 0 1 1,6 7 0 9,-5-12 1-10,-4 0-2-4,5-1 1 6,0-2 0-2,-5 1 1 2,3-2-1 1,-2 0-1-2,-4 6 1 0,4-8 0 0,0 4-1 2,8-5 0-2,-9 2 1 0,8-2 0 0,-6-5 0 3,6 1 2-3,-1 1-3 0,2-2 2 0,2 3 0 1,-2-6 0 0,0 2-2-2,1 1 2 3,1 0 1-2,-6 1 2 1,6 8 2 0,-8-5 0-2,-1 7-3 1,-2-10-3 1,-3 1 1 0,-4 8-1-1,8-2 0 2,-10-6-2-2,8 2 2 1,-8-1 0 0,14 9 0 0,-9-15-1-2,0 15 2 2,-1-14 0-1,2 12-1 0,1-2-1 1,-4-2 1 0,1-6 1-1,2 12-2 1,-2-10 2-1,6 8-2 0,-2-2-2 2,-10-4 1-1,6 2 4-2,2 16-1 4,-3-2-1-5,-5 9 0 4,-3-8 2-1,5 8-3-1,-10-6 1 0,10 12 0 2,-1-4 1-2,-9-1-1 0,10-3 0 1,-5-4 0-1,-1 7 0 1,0-9-1-1,0 4 1 2,5-4 0-3,1-2 0 2,1 4 0 0,-4 4 1 0,3 0-1-1,1-12 0 0,-1 11 0 1,3-13 1 0,0 4-2-1,1-6 0-1,-2 8 1 4,7-7 1-3,-5 5-1 0,4-3 0 0,0-10 2 1,2 12-2-1,7-1 0 2,-3-5-2-3,-4 1 3 1,12 2-1 3,3-7 0-2,-15 6 2-2,12 0-2 4,2-3 0-2,-1-4 4-3,3 3-1 4,0-4-1-2,2-2 4-2,7 6 2 4,13-4-2-1,-12 0 1-2,5 2 3 3,12-2 3-2,-4 0-5 1,-1 4-1 0,0-9 2 0,0 6-2-2,6 1-3 3,-16-5-2-2,6 4 0 0,2-4-3 1,-6 5-1-1,-5-7-1 1,4 13-11 0,-12-11-40-1,0 12-60 0</inkml:trace>
    </iact:actionData>
  </iact:action>
  <iact:action type="add" startTime="57365">
    <iact:property name="dataType"/>
    <iact:actionData xml:id="d5">
      <inkml:trace xmlns:inkml="http://www.w3.org/2003/InkML" xml:id="stk5" contextRef="#ctx0" brushRef="#br0">7335 5542 117 0,'2'-2'15'4,"-2"-2"-5"2,-6 4-1 0,12 5-3-1,-6-4-4 0,-6-2-2 3,6 2 0-4,-8-8 2 1,8 7-2 1,-9 0 1-1,-5-6 0 1,5 6 0 0,-8-7 1-1,-5 7 2 0,10-8-2 1,-11-2 2 0,6 7 2-1,-3-3 0 1,5 1-2 0,-5 5-2-1,7 7-2 1,5-7 0 0,-7-2-2-2,8 6 2 2,-3-8 0 1,3 9 3-3,2-2-1 2,-6-5 1-1,3 9 0 1,0-9-2 0,-8 6 0 0,10-2 0-1,-10 4 1 3,13-1-1-5,-17-10 0 3,16 11-1 0,0 4 0-2,-2-14-1 2,2 15 2 0,0-3 1-1,-8-8-3 1,8 2 2 0,3 0 0 0,-5 6-1-1,-2 4 0 1,-5-10 0 2,0 5 2-3,0 1-2 5,-7-7 1-9,6 10 1 2,-9-11-2 2,7 8 0 2,-2-8 0-2,4 0 1 1,1 9-2-1,5-9 1 0,4 6 0 2,-1-10 1-2,1 9-1-1,1-9 0 2,-3 7 3 0,9-2 3-1,-15-1-1 2,3-5 0-3,-4-1-2 3,-1 6-3-2,-5-4-1 1,2 3 2-1,4 1-1 1,-5-2 0 0,-1 0 0-1,-1 0 0 2,5 7 0-3,-1-8-1 2,5-3 2 0,-1 10-1-1,8-4 0-1,3-2 0 2,6 2 1 0,-12 2 2-1,10-4 7 1,-3-2-2-1,5 10-5 1,-10-8-3 0,6 8 0-1,-2-10-1 0,2-2 1 1,3 8 0 0,-5 6 0-1,7-8 1 2,3 2-2-3,1 10 1 3,0-7 0-2,5 15 1 1,0-8-2-2,7 8 2 3,5-4-1-2,-7 6 0 1,3 0 0-1,3-1 0 1,6-1 1-1,-3-2-1 3,10 10-1-4,-8-15 2 0,4 2 0 3,-4 2-2-1,-5-12 2-2,3 10-1 5,-1-6 0-4,1-1-1-1,-7 2 2 2,10 6-1-1,-16-8 0 0,15 5 0 1,-15-5 0 0,0 1 0 0,3 4-1 0,-5-1 2-2,8-3-1 2,-5 10 0 0,-5-8-1-1,-9-6 2 0,8 2-1 2,-18-2-2-3,10-10 0 2,-4 10 0-1,-6-3 0 0,1 3 2 2,2-1 0-1,-7-2 2-2,2-2-2 2,0 0 1 1,-10 0 0-2,11 4 1-1,-10-6-2 2,10 8 0 0,-6-2 1-1,-12-5-1 4,23 9 0-6,-23-4 0 5,12-8 2-5,-12 7-3 5,5 4 2-5,-5-2 0 4,-2 1-1-2,-1-1 0 0,6 14 0 2,-8-7 1-3,1 6-1 1,13 3-2 1,-6 2 2 3,7 9 0-6,8-5 0 2,-1 3 0 0,9-3 0 0,-6 5 1 2,-4-10-1-3,3 0 0 2,11-2 1 0,-12 0-1 0,7-3 0-2,8 10 1 4,-8-14-1-4,1 5 0 2,5-2 0 0,-4-4 1-2,-4 2-1 2,3 1-1 1,-9-8 1-2,6 3 0-1,-1 5 0 3,0-8 0-3,2 4 1 3,8 1-2-2,-2 0 1 1,-3-7 0-2,1 5 2 2,9-3-2 1,-2-1 0-3,6 5 2 3,-5-10-2-2,6 5 0 1,6 0 0 0,-7-6 2-2,3 8-1 2,-2-1 4 1,6-9-1-2,0 7-2 0,4 0-2 1,0 6 3-1,6-10 2 1,13 15-2 0,-3-10 0 0,4 1 4-2,4 4 1 3,4 0 0-1,-9-5 1-1,16 2-1 0,-5 1 3 1,-7 0-2-1,-5-8-1 1,-3 9-2 0,-17-6-4-2,-15 5-1 2,-1-6-1 0,-8-11 0-1,5 19 0 1,-10-18-6-1,9 14-17 1,-13-5-28 1,-9 10-76-4</inkml:trace>
    </iact:actionData>
  </iact:action>
  <iact:action type="add" startTime="60646">
    <iact:property name="dataType"/>
    <iact:actionData xml:id="d6">
      <inkml:trace xmlns:inkml="http://www.w3.org/2003/InkML" xml:id="stk6" contextRef="#ctx0" brushRef="#br0">8276 5247 148 0,'11'-11'0'2,"-11"-3"7"3,-2 11-3 0,17-2 11 1,-10 1-1-1,2-3 2 1,-10 4 0 1,7 5 4-3,-4-2-10 1,-6-4-12 1,2 4 4 1,-16 2 2-3,-3-2-1 2,-3 2-1 1,0-6 2-3,-2 2-2 2,9 3-1-1,-4 4 0 0,5-4 3 2,4 5-2-1,2 1 0-2,8-3 1 2,-9-2 3-1,9 8-3 1,3 1 0 2,0-1 1-5,-9-8-1 2,12 15-1 1,0-1 2 0,-4 7 0 0,-2-7 0 16,-5 11 1-22,2 6-1 6,-3-7-2-6,-7 10-1 1,5-6 0 4,-8 10 0-1,0 2-2 4,5-5 2-4,-2 4-1 3,6 2 0-3,2-14 0 4,4 1 0-4,1 8 0 1,2-3 0 1,2-13 0-1,-8 5 0 1,9-1 2-1,-1 1-3 1,4-3 1-1,-4-1 0 1,-4-1 2 0,8 7-1 0,-4 0 0-2,-1 10-1 3,11-6 0-1,-9 24 0-2,18-11 0 2,-8 5 1-1,6-2-1 2,-7 0 0-1,9-8 0 0,-12-13 0-3,5 8 0 6,4-4 0-5,-1-8 1 0,1 4 0 3,2-4-2-3,4-2 2 2,7 1 1 1,0-1-1-2,13-3 1-1,-4 5 3 3,11-5 1-2,-2-2 0 0,8 6-1 2,-4-6-2-3,-4-3-3 2,1 5 0 1,-12-1-2-3,-6-8-8 2,-7-1-17 1,-17-4-34-3,7 2-40 2</inkml:trace>
    </iact:actionData>
  </iact:action>
  <iact:action type="add" startTime="61742">
    <iact:property name="dataType"/>
    <iact:actionData xml:id="d7">
      <inkml:trace xmlns:inkml="http://www.w3.org/2003/InkML" xml:id="stk7" contextRef="#ctx0" brushRef="#br0">12317 5181 121 0,'40'8'14'5,"-8"3"0"1,1-2-4-1,-8-4 0 1,0-5 0-1,-5 5-4 1,-11-8 1 0,3-2-4-1,-8 4 1 0,12 5-3 1,-7-7 0 0,-9 6-1-1,14-3 0 1,-15 0-2-1,11 5 2 1,6 2 0 0,-11 1-2-1,12 1 3 0,-11-1-2 1,7 2 2 0,7 7-1-1,-7-6 0 1,4 7 0-1,-2 2 1 1,8-1-1 1,1 14 4 4,-9-7-1-11,6 9 2 4,3 9 2 3,-5 0-1-2,-15-4 0 0,5 7-2 1,-8 8 0-1,-2 5-1 1,7 13 1 3,-4 0-2-4,0 8 1-1,-7-15-2 2,8 7 0-3,-12-9 0 4,2 10-1-3,15 2 0 3,-3-10 0-1,4-2 0-1,-2-5 2 0,-5-13 0 2,6 0 3-2,-5-3-1 0,-8-8-2 2,-1 0 0-3,14 0 1 2,-17-2-2 0,-9-4-1-1,-8-3 0 0,-7 7-1 2,-11-9-7-1,0 2-17-1,-25 2-33 2</inkml:trace>
    </iact:actionData>
  </iact:action>
  <iact:action type="add" startTime="63171">
    <iact:property name="dataType"/>
    <iact:actionData xml:id="d8">
      <inkml:trace xmlns:inkml="http://www.w3.org/2003/InkML" xml:id="stk8" contextRef="#ctx0" brushRef="#br0">9754 6618 143 0,'17'-6'0'5,"-12"-2"24"0,-5 0-20 0,-5 8-8 0,5 4 4 2,-12-8 1-1,-7 1 0-2,10 1-1 2,-1-6 0-1,-5 4 0 1,4 2 1 0,-4 0-1-1,-3 1 0 0,10 6 1 2,-5-7-1-2,0 6 4 0,7 0 0 1,-11 2 1-1,2 3 0 1,0-3-1 0,6 6 1-1,-8-5-1 0,3 9 0 1,-11 1 1 0,3-1 0-1,2 10 0 1,-6-2-1 1,4 8-1-2,-1 3 1 2,4 0 0-2,-5 10-1-1,-3-1 2 4,10 0 4-4,-1 5-3 3,-3-14 0-3,-4 13 0 2,3 3-3 0,0 8-1 0,0-4-1-1,-5-2 1 2,4 7-2-5,-9 2 0 4,8 5 0 0,-6-1 0-1,1 5 0 0,-3-1 0 2,0 7 0-1,-1-18 0-1,-1 5 0 0,8-2 0 2,-3-5 0-1,-10-5 0-3,2-13-1 4,0 2 1-2,5-5 9 1,3-3-5 0,3-4-2-2,2-7 1 2,7 5 1 1,1 1 1-3,-3-7-1 2,8-2 0 1,-6-1-2-3,6 4 2 2,2 1-1 1,-8-13 0-3,7 5-1 1,4 2 0 1,-7-1 0 0,1-5-2-1,3 0 0 1,0 0 0-1,1 0 0 0,-6-1-1 2,7-3 1-3,-4-7 0 2,-1 2 1 0,11-3-2-1,-14 4 1 1,18-3 0 0,-10-3 0-1,0 7 0 0,-1-5 3 2,0-8-3-3,-8 3 3 3,3-3 1 0,-3-22 2-3,-6 7-1 1,5-12 0 1,-13-25 3-2,4 2 1 2,3-11-3 1,-3-6-1-3,-2-3 0 1,8-2-3 1,5 3 0 1,6 9 1-2,0 6-3 1,6 4 0-1,-6 12 0 1,3 9 0 0,-2 16 0-1,12 8-2 0,-8 14-3 1,2-2-15-1,2 2-13 0,1 5-14 1,0-4-19-1,-6 14 11 5</inkml:trace>
    </iact:actionData>
  </iact:action>
  <iact:action type="add" startTime="63951">
    <iact:property name="dataType"/>
    <iact:actionData xml:id="d9">
      <inkml:trace xmlns:inkml="http://www.w3.org/2003/InkML" xml:id="stk9" contextRef="#ctx0" brushRef="#br0">8365 8538 113 0,'18'0'0'3,"-14"-3"33"1,13 4-16 2,-4-1 3-1,1 2-8 1,1-4-3 0,2 7 1-1,-3-4-3 1,7 1-1-1,12 1 6 1,-7-4-3-1,0 3 0 2,8 3-1-3,2-6 0 2,6 1-1 0,2-5 0-1,9 6-3 0,-6-7-1 3,14 4 2-4,-14-2-1 1,8 4-1 3,-7 0 1-4,-14 0 0 2,5 12-2 0,-13-14-2-1,-10 9 2 0,-7-8-2 1,-8 2 0 0,7-1-2-2,-12 0 2 3,4-4-4-2,4 7 3 1,-7-7 0 0,5 4 0-1,-12-1 1 0,5-10 2 3,-9-21-1-4,-13-7 1 1,-3-12 1 2,-5-4 5-2,-7-11-1 1,-3-2 0 0,-3 1 3-1,-14 5 2-1,10 7 0 3,-16-5-3-1,-16 4-2-1,3 11-2 0,3-4-4 1,-2 12 0-1,7-8 0 2,-6 16-2-2,0-1 1 0,2 7 0 2,-3 1 0-3,15 11-26 1,-2 11-14 1,12 1-16-1,-1 2-16 1</inkml:trace>
    </iact:actionData>
  </iact:action>
  <iact:action type="add" startTime="65755">
    <iact:property name="dataType"/>
    <iact:actionData xml:id="d10">
      <inkml:trace xmlns:inkml="http://www.w3.org/2003/InkML" xml:id="stk10" contextRef="#ctx0" brushRef="#br0">13294 5012 134 0,'2'5'0'3,"-4"-11"5"4,-3 9-4-3,5 2 5 3,-7-2-2-1,-3 4 1-2,5 0 0 1,-5 5-2 1,3-1 2 0,-4-4 2-1,-1 0 0 1,4 3-2-1,-1 2 2 1,4 0 1 0,0-1-2-1,3 1-2 0,-1 9-1 1,1-1 1 0,7 7-3-1,5 7 0 1,-3 7 1-1,1-7-1 1,-5 7-1 3,8 6 1-6,-3 0 1 2,1 4 5 2,-2 2 3-2,1 1-2 0,2 3-2 2,-9 3-2-3,-1-4-1 2,-4 2-3 0,-3 2 0-1,7 2 0 0,2 2 0 1,-4 2 0 0,5-4 0-1,0 0 0 1,5 2 0-1,2-7 0 1,-1 1 0 0,7-13 1 0,-10-2 0-2,9-4-1 3,-4-8 2-1,6 2 1-2,-6 0 0 3,0-13 1-3,6 8-1 2,-10-6 0 1,2-10-2-3,-4 6 0 1,-1-6-1 2,2 0 0-2,1-1 0 0,-6 0 0 2,11 2 0-3,1 2 0 2,2-9 1-1,1 9-1 1,3-7 0-1,3 15 0 1,-1-13 0 0,1 4 0-1,0-10 0 4,4 15 0-5,8-9 1 3,-4 4-1-2,2-11 0-1,7 9 1 1,1-2 1 0,-1-4 2 1,13 6-1-2,-1-1 0 3,-4-5-1-2,11 10-1 0,-3-13-1 2,21 11 0-3,-11-10 0 1,18 10 1 3,-10-9 1-4,2 1 7 2,3-5 2 0,-16-5-2-1,3 3-5 1,-5-1-2 0,1-3-2-1,-16-5 0 0,6 6 0 1,5-14 0 1,1 11 0-3,-1 0 0 3,12-6-1-3,1 2 1 3,3-3 1-2,7-4-1 1,6 10 0-2,-3 5 0 3,14-3 0-2,3 11 0 0,-3-1 0 1,-7-5 0-1,2 1 0 1,-4 3 0 0,4-3 1-1,-3 0-1 0,-6-2 0 2,-4-5 0-2,9 1 1 0,-8-2-2 2,16 3 2-3,-7 0-1 2,4 8 0 0,6-3 0-1,7 3 0 2,0-3 0-2,1 11 1-1,2-2 1 1,-12-5 3 2,3 1 5-3,-16-1 0 3,-17-5-2-1,-9-7-5-1,-13 0-2 0,-5 3 0 2,-5-6-1 0,-10 8 0-4,4 1 0 3,0-9-2 0,-6 4 3-1,4-5-2 2,-8-1 1-3,8-3 0 1,-1 4 0 3,-11-5 0-3,15 0 0 0,-12 2 1 2,2 2-2-4,-2-3 1 3,1 4 0 0,-7-1 0-1,-1-3 0 1,7 2 0 0,-16-5 0-1,3-8-2 0,-10 3 2 1,-1-12 0-1,2-4 0 1,-5 1 0 0,3-6 0-1,-6 8 0 0,4-12-1 1,-9 7 1 0,7 3-1 0,-9-8 1-1,-10-9 0 1,1-1-4 0,-6-2-1 0,-10-13 0-1,2-2 0 0,1 5 3 2,5 8 0-2,2 9 2 0,2 0 0 1,1 2 0-1,9 12 0 0,-10 5 0 2,-5 9-1-2,-3-20 2 0,-1 5-1 1,-12 8 0 0,2-4 0-2,-1 5 0 3,-8 0 0-1,4-2 0-1,2 11 0 1,-8-11 0-1,5 15 0-1,-1-5 0 3,-1 7 0-1,-7 6 0-1,-2 1-1 0,12 0 1 0,-7 6 0 1,2 1 0 0,-3 3 0-1,-5 7 0 0,1-8 0 2,-9 9 0-1,0 2-1-2,-10-3 2 3,-5 2-1-3,2 5 0 3,-18-4 0-2,4 3 0 1,-8 3 0-2,-2 10 0 3,-10-6 0-1,-5 1 0-1,-1-4 1 0,6 10-1 0,-10-8 0 2,-9 3 2-1,14-1-3-1,-1 5 1 0,1-3 0 2,3 12-71-2,-12 3-36 0</inkml:trace>
    </iact:actionData>
  </iact:action>
  <iact:action type="add" startTime="67344">
    <iact:property name="dataType"/>
    <iact:actionData xml:id="d11">
      <inkml:trace xmlns:inkml="http://www.w3.org/2003/InkML" xml:id="stk11" contextRef="#ctx0" brushRef="#br0">14476 6785 192 0,'16'-1'0'4,"-1"-5"25"1,3 13-16 0,-18-4 0 1,-3-3-7-1,3 6-2 1,-8 2 0 0,-6 8 10-1,6 3-3 4,-16-2-1-5,-5 4-1 0,-2-2 0 1,-3 9 0 1,-5 0 0-1,4-3-1 1,-2-4 0 0,-19 9 1-1,23 3 0 0,-17-6-2 2,7 14 1-2,12 1-1 0,-12 4-1 7,11 14 0-12,-15-9-1 5,12 22 0 2,4 9-1-2,-3-7 0-1,-9 4 1 3,2-5-1-2,-5-5-1 0,-1-12 1 2,7-3 0-3,3-9 1 3,-2 2 0 0,6-11 3-4,10 4 7 2,-4-3-3 3,3-5 0-4,6 2-2 2,4 0 0-1,-3 5 0 0,5-12-3 1,-13 8-1 0,7-11-2-1,8 14 0 0,-8-7 1 2,2-3-1-1,-3-3 0-1,-1 2 0 0,3-5 0 1,-2-10 0 0,-2 5 0 0,7 0 0-2,-2-11 0 1,1 4 0 2,2-4 0-1,6-2 0-2,-8 0 1 3,12 1-1-3,-1-2 0 2,-9 1 1 2,12-1-1-4,-12-2 0 0,12-1 0 3,3 8 0 0,-11-11 0-4,13 3 3 3,-7 1-1 1,2-1 2-2,5-4 1 1,-8 7-1 0,0-6-1-3,4 1-1 3,-10-14 1 0,5-3 0 0,-11-9 1 1,-15-36 0-2,-3 1-1 0,11-7-2 2,-29-28-1-2,5 7 1-1,4-8 0 2,-3 5-2 0,-5 10 2-1,10 6-1 2,9 20 0-3,4 17 0 3,16 20-1-2,-1 8 0 1,20 12-5-2,-10 5-16 3,-2-5-19-1,10 7-15 0,2 20-32-1</inkml:trace>
    </iact:actionData>
  </iact:action>
  <iact:action type="add" startTime="68073">
    <iact:property name="dataType"/>
    <iact:actionData xml:id="d12">
      <inkml:trace xmlns:inkml="http://www.w3.org/2003/InkML" xml:id="stk12" contextRef="#ctx0" brushRef="#br0">13424 8587 150 0,'46'-16'0'3,"-1"9"55"2,6 3-21 0,3-2-9 0,-10-1-6 1,0-4-4 0,-7 5-5-1,0-3-3 1,1 18 2-1,-15-35-2 1,0 22-1 0,-9-15 0-1,-4-3-4 0,-3 1 0 1,0-5-2 1,1-7 1-3,-9-5-1 3,9 4 0-3,-16-9-1 2,8 1 1 0,-4-2 0-1,4 9 0 0,-1 0 2 3,5 7-3-2,-11-1 2-2,5 5 0 2,-6 5 0-1,-10-11 1 1,6 13 3 0,-14-6 4-1,-12-1 4 0,-3-1 3 2,-16-5 4-2,-9 6-2 1,-7 3-2 0,-26-7 1-2,3 8-3 3,-9 3-5-1,-12-5-3-1,16 15-2-1,-3-5-3 4,-9 2-2-3,8 4 0-1,14-1-9 3,17 3-46-3,6-2-24 2,14 2-49 0</inkml:trace>
    </iact:actionData>
  </iact:action>
  <iact:action type="add" startTime="73856">
    <iact:property name="dataType"/>
    <iact:actionData xml:id="d13">
      <inkml:trace xmlns:inkml="http://www.w3.org/2003/InkML" xml:id="stk13" contextRef="#ctx0" brushRef="#br0">13147 5936 106 0,'7'-9'9'3,"-8"4"-4"2,0-9-4 0,1 7-1 1,4 5 0 0,-6-8 0-1,4 10 0 1,-2-4 1-1,0 4-1 1,-4-2-2-1,4 8 1 1,4 0 1-1,0 13 0 2,-3-5 1-2,4 6 0 0,-5-5 2 0,-1 7 0 2,-14-9 8 0,2-1 0-4,-6 3 4 3,-10-9-2-1,1 1-7 1,-2-4-3 0,-5 15-2 1,-9-18-1-3,-7 0 0 3,14 9-1-2,-15-7 1 0,10 7-11 2,-2 2-24-3</inkml:trace>
    </iact:actionData>
  </iact:action>
  <iact:action type="add" startTime="74219">
    <iact:property name="dataType"/>
    <iact:actionData xml:id="d14">
      <inkml:trace xmlns:inkml="http://www.w3.org/2003/InkML" xml:id="stk14" contextRef="#ctx0" brushRef="#br0">13119 5867 170 0,'-8'4'0'0,"8"12"-5"6,-7 13 16 0,0 14 2-1,19 18-7 0,-7 17-3 1,7-1-2 1,-1 13 0-3,0-4 0 2,-5-10-1-1,5 2 0 2,-20-9-5 13,-6-2-24-20</inkml:trace>
    </iact:actionData>
  </iact:action>
  <iact:action type="add" startTime="74940">
    <iact:property name="dataType"/>
    <iact:actionData xml:id="d15">
      <inkml:trace xmlns:inkml="http://www.w3.org/2003/InkML" xml:id="stk15" contextRef="#ctx0" brushRef="#br0">6056 6115 143 0,'-10'0'0'1,"-3"-2"21"5,-17-2 2 0,2 2-11-1,-1 1-7 1,-15-5 0-1,0 4 2 1,-3-3 0 0,-9-3 2-1,-7 2-1 0,3 3 0 1,-4-3 0 0,12 12-4-1,-6 0-3 1,-4 2-2-1,1 13 1 2,17-4-8-1,-6 7-23-1,14 9-24 0</inkml:trace>
    </iact:actionData>
  </iact:action>
  <iact:action type="add" startTime="75227">
    <iact:property name="dataType"/>
    <iact:actionData xml:id="d16">
      <inkml:trace xmlns:inkml="http://www.w3.org/2003/InkML" xml:id="stk16" contextRef="#ctx0" brushRef="#br0">5406 5814 208 0,'-6'-3'0'4,"0"1"17"2,-3 7-11-2,0 5 4 2,4 16 0 0,-3 9 1-1,23 21 1 1,-4 6-3-1,0 17-3 1,8-10-4 0,-3 16-2-1,4-9 0 0,0 8-4 2,10-11-18-2,10 13-30 1,3 10-41-1</inkml:trace>
    </iact:actionData>
  </iact:action>
  <iact:action type="add" startTime="76828">
    <iact:property name="dataType"/>
    <iact:actionData xml:id="d17">
      <inkml:trace xmlns:inkml="http://www.w3.org/2003/InkML" xml:id="stk17" contextRef="#ctx0" brushRef="#br0">2839 5622 146 0,'-12'-24'0'4,"-7"-4"17"0,3 7-4 1,4 1-3 2,-8-3-3-2,5 6-4 0,-4-6 1 1,10 7-1 0,4 8-1-1,-19-3 0 1,10-1-3-1,-5 4 1 1,-19 0 0 0,0 3-1-1,-11-9 2 0,4 1-2 1,0 11 2-1,-12-4 0 1,7 7 0 0,-2 11 2-1,14-15 0 0,-11 27 1 4,12-16-2-3,2 17 1-2,3 2 1 1,-3 3 1 2,3 7-1-3,-1 9-1 3,3-2-2-2,-2 16 0 1,-2-3-1 1,9 5 0-4,-2 5 1 2,6 2-1 2,3-2 0-3,8 8 0 2,7 1-1 1,7-1 0-3,18 1 1 1,-6-3 1 3,14-2-1-2,6-1 0-2,-4-7 1 1,-6 0 0 1,4-13 2-1,0-4 3 2,-3-12 5-2,-1-8-2 0,1-7 3 1,16 4 1-1,8-9-6 1,6 7-5 0,1-12 4-2,7-5 4 3,-9-6 3-2,-1-13-1 0,0 4-4 0,-9-14-3 3,5-7-2-4,4 2-1 2,-7-11-2 2,13-15 0-6,-1 9 2 3,-3-6 1 5,3-13-1-7,2 8-1 1,-19-6-1 4,6-2 0-3,-8 9 11 0,-21 0-4 1,-4 13 1-1,-12 7-4 0,-20 10-3 1,-7-1-2 0,-26-3-1-2,-18-4 1 2,-29-2-1 1,4 11 1-3,-21-1-4 3,-9 9-12-2,5 1-11 1,6 15-13 0,11 8-32-2,34 0-33 1</inkml:trace>
    </iact:actionData>
  </iact:action>
  <iact:action type="add" startTime="78205">
    <iact:property name="dataType"/>
    <iact:actionData xml:id="d18">
      <inkml:trace xmlns:inkml="http://www.w3.org/2003/InkML" xml:id="stk18" contextRef="#ctx0" brushRef="#br0">14870 7681 192 0,'12'2'0'3,"-19"0"13"3,2-2-8-1,10 9-3 1,-13-1 6 0,1 5 2-1,-10 5-2 0,3 11-3 1,4-1-2 0,-5 4-1-1,-1-3 1 1,1 6-1-1,3-2 0 1,-6 2 1 0,5 6 0-1,0 4-1 0,3 9 0 2,3 3 0-2,-6 1 2 0,5 14 0 1,2 7-1 3,5-3 0-6,-9 11-1 4,10 9-1-3,10 7 0 1,-5 4-1 2,8 4 1-2,2-7 0 1,-4-1 1-1,8-7 2 1,-6-2 0-1,9 5 0 1,-5 4 0-1,0-4-1 1,-5 3-1 2,4 6 2-5,-1 1 1 2,-4-11-3 0,5-5 1 0,-12-4 1 1,8-3 1 1,-2-12 0-2,-6-1 0 0,0 2-1 1,10-1-1 1,-4 12-3-3,1-7 0 2,-1 18 0-1,-2-16 0 1,-7 0-1 0,1-2 0-1,-4-12 0 0,-6 4-1 2,10-13-1-2,-2-3 2 2,0-7 0-2,-3-7 1 0,7-12 0 0,-5 1 0 2,6-2 1-3,3-2-1 1,-3 5 2 2,5-2-3-2,5-6 1 0,-1 0 0 1,0 1 1-1,-1-4-1 1,5-2 0 1,0-7 2-3,3 3 1 1,-1-8 0 1,10 8 2 0,-2-5-1 0,6-11 0-1,7-2 0 0,6 6-1 1,2-9 1 0,9-3 0-1,9 2 1 1,-2 5 0-1,23-7 3 1,0 10-5-1,6-3 0 1,10 5 0-1,-6 4-2 1,10-16-1 0,11 15 0 0,-2-4 0-2,-10-2 0 4,11 7 1-4,4 0-1 1,-2-6 0 1,5 4 0 0,-6-3 7-1,1-5-2 1,1 4-1-1,-6 3-2 0,3-3 0 1,3 3-2 0,-7 7 0-1,-9-4 0 2,16 5 0-3,-9 0 1 2,-5-9 0 0,-3 7 1-1,-7-8 1 0,1-7 1 2,-20 0 0-2,-13-5 0 0,-8-2 1 2,-2-10-1-3,-8-1-2 2,-5-4-1 0,-5-12-2 0,-5 8 2-2,-7-8-1 3,1 0 0-2,6-2 0 1,-14-13 0-1,0-9 0 0,-8-3-1 2,1-19 1-2,-6-5 0 0,-5-7 0 1,1-9 0-1,-6-13-1 1,-7-1 2-1,-10-10-1 1,0-23 0-1,-1 2 0 1,-7-14 0 1,0 1 0-2,-10-10-1-1,19 15 2 2,-4 18-1 1,5 7 0-3,-2 10 0 2,3-13 1 0,5 17 0-1,-5 6 0 1,12 16 0-1,1 0-1 0,-2 8 0 1,8 12 0 0,-1 3 1-1,3 3-2 2,-4 4 1-3,9 2 0 2,-7 10 0 0,2-5-1-1,4 14 1 0,-1 4 0 1,2 7 0 0,-10 2-2-1,-3-2 2 7,2 4-4-11,-9-8 3 4,-7 5-2 3,-8-4 0-4,3 1 2 0,-7 4-1 2,15 18 1-2,-12-6 0 1,-7 3 1 2,4 7-1-1,-20-12 1 0,2 10 0-1,0 2-2 1,-7 7 2-1,-8-7 0 0,14 15-1 1,1-7 1-1,-1 12 0 1,-11 0 0 1,3 3 0-3,-13-12 1 3,-10 4-1-2,4 1 0-1,-22 1 0 2,1 6 0 1,-2-10 0-3,-11 9 1 2,-6-2-2 0,-5-10 2-1,-15 6 0 1,5-6-2-1,0-3 2 0,-4 4-1 3,-5 1 1-4,15-3 0 19,-30 6 1-23,17-4 2 0,-5 4 0 0,-9 6 0 6,-3 3 1 3,8 8-1-9,-4-3-2 5,21 9 0 3,-1-4 0-1,11 2-2-3,8-10 0 0,13 3 0 1,5-5 0 2,15 1 1-2,15 4 0 0,18-3-1 1,7 9 0 0,18-6-1-1,-8 3 1 2,27-4-1-3,1 2 0 2,3 2 0 0,1-1 0-2,12 1 1 3,-5-4 0-2,10 0-2 0,-12-1 2 0,12-2 0 2,-3 0-2-1,3-4 3-2,-12-1-1 2,20-2 0 0,-24-1 0-2,7-7 1 2,10 9-1 2,-6-5 0-5,-2 2 1 4,8 3-1-2,-9-6-1 0,2 6 1 2,11 5-2-2,-7 6 2-1,7 2 0 3,6 6-2-1,-4 11 2-2,6 10 0 3,-9 1-2-3,10 20 3 2,-4 3-1 2,-5 21 0-3,2 5 0-1,-3 1 1 4,-8-2-2-3,-1 11 2-1,-5 1-1 4,1 4 0-5,0-7 0 5,1-10 0-4,2 9 0 1,0 10 0 0,-6-8 0 1,15 10-1 0,-6-10 1-1,5 14 1 1,2-11-1 0,4-8 0-1,-5 7 1 2,7-10-2-3,-2 2 2 2,-5-7 0-1,2-8-2 2,2-5 2-2,-6-4-1 1,6-9 0 0,-7-2 0-2,-1-12 2 2,1 2-1-1,-1-4 0 0,-5-5-1 2,-3 0 0-1,3 10 0-2,-1-1 1 3,2 7-1-3,-5-13 0 2,4-3 0 0,1-1 0-1,-9-8 0 0,6-3 1 2,6-8-2-1,-6-4 2-2,15 2-1 3,-1-5 0-3,4 3 0 2,0-12 1 1,12 4-1-3,-3-5 0 1,-8-3 3 1,18 1-2 0,4-2 0-1,-16-4 0 1,6-4-1-1,-2 2 0 1,9-4 3 1,-10-2-1-3,7 0 1 1,14-4-1 3,6 7-2-4,5-9 1 3,10 5 0-3,12-5 0 1,10 2 0 1,-4 0 0 0,24 10 0-1,3-2-1 0,6 4 0 1,5 12 0 0,14 6 0-1,-8-3 2 8,-5-1 2-11,-2 0 7 2,-15-15 0 0,-12-10 0 1,-12-1-3 0,3-9-1 1,-15-15-2 0,0-6-2-2,-7 0-2 3,9-4-1-2,-11-11 0 0,0-11 0 2,-3 1 0-2,-2 1 0-1,-11 4 1 4,2 6-1-3,0 1 0-1,-11-5 0 4,-9-1 0-5,-1 8 0 4,-3-5 1-1,-7 1-2-1,2-1 0 0,-3-3 2 1,-11-14-1 0,-5-8-1-1,-9-5 2 1,1-15-2-1,-22-2 2 1,10-10-2 1,-6-10 1-3,-2-8 0 1,1 2 0 2,-7-1-1-2,0 2 2 1,-4 5-1 0,6-18-1-1,-12 13 2 1,-3 12-1 0,3 4 0-1,-8-5 0 1,5 6-1 0,-20-14 0-1,3 14 0 0,12 21 0 2,-11-4 0-3,4 18-1 2,-6 9 2 0,16 4-2-1,-6 14 3-1,11 5-2 3,-1-1 0-1,-1 13 1-1,13 6 0 1,0 5 0-1,-5 5-1 1,14 8 1-1,-1-1-3 2,-5 7 2-4,3 1 0 3,4 4-2-1,-9-4 2 0,0 7-1 2,-15 0 2-3,12 3 0 2,-19-12 0 1,3 8-1-2,-10-8 2-1,4 5-1 2,-12-3 0 1,5 0 0-2,-6 1 1 1,-18-2-2-1,10 5 1 1,-4 0 1 0,0 11-2-1,-2 0 1 0,-12-4 1 1,0 11-2 1,6-3 1-2,-6-3 0 1,-19 1 0-2,10-1 0 4,1-6 1-4,0-5-1 1,1 0 0 2,1-2 0-2,6-2 0 0,4 0 0 0,-15-2 1 1,5-5-2-1,11 4 1 1,-8 1 1 0,15-4-2 0,-7 4 1-2,3 4 1 2,15 0-2 1,4 6 1-3,2 4 0 2,11 4 0 0,21-1-2-1,-8 1 2 1,8-1-1 0,1 6 0-2,7 0 0 3,2 5-2-2,-1-9 4 1,-4 0-1 0,8-1 0-1,-3 0-1 0,-6 5 1 3,3-2 0-4,0-4 0 2,-2 6 0-1,12 0 0 0,-9 7 0 1,5 1 0-1,4 10 0 0,-2 1 0 1,3 13 0 0,20 0 0-1,-10 10 0 0,7 15 0 2,12 4-2-1,-9-6 2 0,-5 10 0-1,6-1 0-1,-1 5 0 3,-16 2 0-2,10 12 0 1,-10 6 1-1,0 5-1 0,-1 7 0 1,-4-13-1 0,-2 10 1-1,1-6 0 0,2-2 1 1,-12-7-2 0,3 3 1-1,-4-7 0 1,-6-8 0 0,5 1-1 1,1 4 1-4,1-13 0 4,6 2-1-2,6-10 2 0,-8-6 0 2,6-7-2-2,2-5 1-1,5-1 1 3,12 4-1-2,-4-6 0 0,0 6 2 2,11 8-1-3,1-12 0 3,1 1 0-1,5-1 0-1,-6-3 1 0,11 7-1 1,-7-14-1-1,2-2 0 1,-3-4 0-1,-5 2-2 1,-2-6-2-1,-11-9-46 1,1 6-79 0,-1 9-100-2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172">
    <iact:property name="dataType"/>
    <iact:actionData xml:id="d0">
      <inkml:trace xmlns:inkml="http://www.w3.org/2003/InkML" xml:id="stk0" contextRef="#ctx0" brushRef="#br0">6468 9541 131 0,'6'-9'0'3,"-8"2"6"2,8 13-3 1,-6-19-4 0,-5 11 0-1,5-7 0 0,-4-2 0 1,-2 8 1 0,3-2 0 0,-6-3 0-1,-2 4 0 0,0-1 4 1,4 3 0 0,-8 7 1-1,-1 1-1 0,-2 3-2 2,-7 3 2-1,-3 5 3-2,-2-7-1 2,-13-3-2-1,9 5-2 2,-10-6 1-1,1 2 1 2,-2-5-1-6,-4-1-1 6,3 9-1-4,-2-2 0 1,-8-4-2 2,3 8-1-3,-1 2 0 2,-6-6 1 7,-2 13 0-12,-8-17 1 9,3-5 3-10,4 15-1 3,-5-13 1 3,-4-2 1 0,2 6 0-1,-4-5-2 1,3 5 2 0,-9-5-2-1,2-14 2 0,2 6 0 1,-2 3-1 0,0 0-1-1,0 4-2 1,1-4 0-1,14 16 1 1,-9-5-1 0,-7-6-1-1,4 3 1 1,17 9 1-1,-15-11-1 1,14-1-1 0,6-6 1-1,-3-5 1 1,12 5-1-1,5-3 0 1,11 8 10-1,4-11 4 0,15 6 2 1,2-7 8 0,13 21-3-2,-2-19-7 3,12-6-8-2,9 2-5 1,4 0-1 0,16 3 0-1,15-3-1 0,10 15 1 4,8-8 0-6,16 9-1 2,-4-4 1 1,-7-1 0-1,-11-9 0 1,1 7 0 1,-1 5 1-3,-3 5-1 1,-7-11-1 2,15 14 1-2,-3-4 0 0,-4-8 0 1,1 8 0-1,6-2 0 1,5 0 0 0,-2-2-7-1,7 2 3 0,-21-8 3 1,-10 4 1 0,-27-2 0 0,-15-2 4-1,-13 7-5-1,-1 4-6 3,-8 1 5-1,-12 7 1 1,7-5-1 5,-15-5 1-12,-8 8 1 3,-9-11 0 1,-16 0 1 3,-4-1-1-3,-3 6 2 3,-8-11-2-1,0 2 0 0,-21 4 0-2,13-7 1 2,-8 0-1 0,1 0 0-1,5 4 4 1,-11-13-3 0,7 9 0-1,11 0-1 2,4-3 2-2,3 4-2-1,13 4 0 2,11-4 0 0,10 8 1-1,12 4-1 2,13-2-3-3,5 4 0 2,17 0 2 1,7 5-4-3,15 3-23 1,13 9-33 2</inkml:trace>
    </iact:actionData>
  </iact:action>
  <iact:action type="add" startTime="25889">
    <iact:property name="dataType"/>
    <iact:actionData xml:id="d1">
      <inkml:trace xmlns:inkml="http://www.w3.org/2003/InkML" xml:id="stk1" contextRef="#ctx0" brushRef="#br0">7205 9501 108 0,'-5'-5'0'3,"-2"3"0"2,-4-1 6 0,8 0-3 2,0-2-2-2,7 7 0 0,-13-5-2 1,12 3 2-1,5 3 0 1,-6-3-1 0,16 0 0-1,-3 6 0 0,5-1 1 1,-9-5 1 0,8 5 6-1,5-6 5 1,-6-3 8-1,6 2-6 1,5 4-1 1,-7-5-2-3,7-1-4 1,-2-2-1 1,5 1 1 0,1-1-2 0,10 6-2 0,-11-1-2-1,8-7 1 2,4 6-2-2,0-2 0 1,10-2 1-2,9 16 1 3,-4-18-2-2,0 10 1 0,8-6 1 2,0 3 1-3,3-3 1 2,-6 2 1 1,-3-4 1-4,-2 10-3 3,-1-13-3 0,9 10 0 0,-3 1 0-1,2-2-1 1,7 12-1-1,-16-9 2 1,8 3-1 0,-3-2 0-1,4 2 0 0,-17-10 1 1,11 13-2 0,-3-9 1-1,11 2 0 1,-5 0 0-1,-4 0 1 2,-9-6-1-2,-3 4 0 0,-9 9 2 1,-16-20-1 0,-4 11-1-1,-6-3 1 0,-10 1-2 1,7 4 1-2,-15 1-1 2,4-3 1 0,-5-3-2 0,-10 8 1-1,-4-13 2 4,-8-1-1-4,0 9 0-3,-4-4 0 5,-12 1 0-2,-3 3 0 0,-9 0 0 2,-6-14 0-2,4 18 0-1,-8-6 0 3,-1-8-1-1,-4 9 1-1,2-4 1 2,-1-7-1-3,-6 10 0 2,10 4 0 1,-10-3 0-3,8 4-1 1,-9-7 2 3,19 10-2-4,-17-10 1 1,19 14 0 1,-6-4 0-1,-1-5 0 1,2-2 0 0,3 2 0-1,0-1 1 0,0-1-2 1,6 2 1 0,1 0 1 1,8 2-2-3,-1-7 1 1,3 8 0 1,12-8 1 0,-2 13-2-1,14 3 1 1,-7-12 0-1,15 3 0 1,7 1-1-1,-2 2 2 0,9-6-1 1,0 2 0 0,14 1 0 0,8 3 0-1,2-1 1 0,10 0-2 2,-6-5 1-2,9-5 0 0,-5 0 2 1,8-8-2 1,5 9 0-3,-2-5 1 3,9-3-1-2,2-2 0-1,6 0 0 3,10-4 2-1,8 4-1-1,-3 1 3 1,13-4 1-1,-4 8-2 0,6-8 0 2,-1 0 2-3,2 8-3 2,-12 1-3-1,1 14 0 1,-12 5 2-1,-1-1-2 2,-7 2 0-3,-10 1 2 2,-6 4-1 1,-1-1 0-3,-9 6-1 1,-1-5 1 2,-6 1 0-2,-3-5-2 1,0 1 2 0,-6 10-1-1,-15-18-1 0,6-1 1 0,-11-4 1 1,-2 1 0-2,-2-2-3 3,-9-3 3-2,-12-8 0 0,-13-3 2 2,-18-7-2-2,5 2 0 2,-11 8 0-1,-1-4 0 0,-14 1-1-3,2 0 1 4,-1 5 0-2,-5 5 0 0,3 1 0 1,-6 0 0 0,3 7 0-1,-8 3 0 1,9-2 0-1,-8 7 0 1,-1-3 0 0,-1-7-1-1,-3 8 2 0,-5-5 0 1,-4-1-2-1,9 2 1 1,1 0 0 1,3-4 0-3,4 3 0 1,14 6 0 2,3-5 0-2,-8-8 0 0,27 8 0 2,0 5 0-2,8-4 0 0,20 1 0 2,6 0 0-3,4 6 0 1,11-6 0 2,3 12-131-2</inkml:trace>
    </iact:actionData>
  </iact:action>
  <iact:action type="add" startTime="31266">
    <iact:property name="dataType"/>
    <iact:actionData xml:id="d2">
      <inkml:trace xmlns:inkml="http://www.w3.org/2003/InkML" xml:id="stk2" contextRef="#ctx0" brushRef="#br0">10029 10622 108 0,'8'5'7'3,"-13"-8"2"4,-1 3 0-2,13 3-5 0,-11-9-3 1,4 7-2 0,0 4-3-1,-5-5 4 0,-2 4 0 1,-6 2 2 0,-5-2-1-1,-6-4 0 0,9 4 1 1,-21-4-2 0,10 9 0-1,-4 1 3 0,-13-4-3 2,13 6 0-2,-19-4 0 0,2-4 2 1,-5 5 0-1,-3-3 0 3,-1-10-1-3,-10 9 1 0,10 2-1 0,-4-9-1 1,4 3 2 0,8 2 1-1,-15-3 0 1,12 5 4-1,-7-8-2 2,-2-2 1-2,-4 0-2 0,-3 5-3 1,11 4 0 0,-4-3-1-1,7 9 0 0,-6-17 1 1,1 10-1-1,9 1 0 1,2-3 2 1,1-7-1-3,-2 13 0 1,11-3-1 1,-6-3 0 0,10 4 0-1,7-1-1 1,0 0 1 0,1-2 0-1,3 0-1 1,10-4 1 0,-4 4 1-3,10-8-1 3,4 1 0 0,3 5 14-1,-2-6 2 2,-2-6-5-3,4 2-3 3,10 2-1-2,-7-6-2 2,7-3-4-3,10 3-1 3,3 1 0-2,4 9-1 0,15-6 1 1,11 9 0-1,5 2 0 2,-6-1 0-1,24 2 0-2,-7 2 1 1,1-9-2 1,3 16 2 0,-3-3 0 0,0-1 0-1,-4 1 0 0,-1 9-1 1,0-8 0 0,6 12 0-1,-2-1 0 2,-1-7-1-2,9 8 1 0,-3 4 0-1,-4-12-1 3,4-2 1-3,-3 10 0 2,8-4-1 1,-11-8 0-1,1 8 2-2,-8-17-1 2,-6 4 0 1,-10-8 0-3,-10 0 2 2,-14-5-2 0,-10 7 0-1,-2-4 5 1,-10 2-5-2,-1 6 0 1,-13-15-3 2,-11 5 2-1,-17-14 2-1,9 7-2 1,-10 0 0-2,-6-1-1 3,6 2-4-1,8 5 0-1,-4 5 3 0,-15-8 0 1,4 4 0 0,-5-2 2-1,-11 2 0 1,-7-1 0-1,2 4 1 1,-3-8 0 0,14 14 0-1,-4 11-9 0,3-7 4 2,3 10 1-2,5-11 0 1,-1 2 4-1,-1-1 0 0,5-1 0 1,4-4-1 0,-4-1 1-1,4-2 0 0,3-6 1 1,3 4-2 1,1 4 2-2,8-5 1 0,1 8-3 0,0-6 1 1,7 12 0 3,-4-7 0-6,11 4 0 5,-16-5 0-6,24 9 0 5,-3 2 0-4,-2-6-4 5,13 9-3-4,-3-12 0 1,5 2 0 2,2-6 2-2,4 6 10-1,-4-10-3 3,23 6 2-1,-10-5 1-2,11 4 2 4,4-15-4-4,13 9-1 2,0-11 4 1,10 8 2-3,1 1-1 1,10-9-1 3,5 13-3-4,2-4-1 1,13 5-1 2,2 6 0-3,3 9-1 2,-3-6 0 0,4 1 0-1,2 6 2 0,-4-2-1 1,-4-3 0 0,2 5 1 0,-8-7 1-1,-13-3 2 1,-2-1 0 0,-11-7 1-1,-6 1-4 0,-10 4-1 1,-3 1-2 0,-15-2 1-1,-6 2 0 0,-17-2-21 0,-3 18-42 0,5 15-11 2</inkml:trace>
    </iact:actionData>
  </iact:action>
  <iact:action type="add" startTime="42390">
    <iact:property name="dataType"/>
    <iact:actionData xml:id="d3">
      <inkml:trace xmlns:inkml="http://www.w3.org/2003/InkML" xml:id="stk3" contextRef="#ctx0" brushRef="#br0">10333 12053 149 0,'1'-10'0'3,"3"1"5"1,17 4-4 1,-17-4-1 2,3 7 0-2,4-4-1 0,10-2 0 1,-1 0 2-1,5 2-1 1,-6-2 0 0,16-2 0-1,-2 4 2 0,5 0 1 2,2-3 0-1,7 5 3-2,-2 1 0 3,13-1-4-3,15 15-1 2,-3-9 0 0,14 2 0 2,-2 4 1-5,1-5 4 3,8 0 5 1,-14-4-2-3,1-8 0 2,-4 3 1 0,9-2-5-1,-15 1-2 1,-4 1-1 0,-3 2 0-2,1 1-1 3,1 2-1-2,-10-5 1 0,-4 0 0 2,-2 2-2-3,-2 4 1 5,-12-1 0 1,-5-5 1-9,3 2-1 3,-5 3 6 0,-10-6-2 2,1 9-1-1,-16-2 2 2,-1 0-1-4,0 0-8 4,-6 0 3-1,-16 5 2-2,-3-5 1 2,-9 0-2 0,-13 1 1 0,-12 1 2-1,-5-12-1 1,-6 8 0-1,-10-6-1 1,-7 1 0 0,6 2-1-1,9 10-1 3,-10-8 2-4,1 6-1 1,7-1 0 0,-7-2 0 2,-5-3 0-3,0-4 1 3,-3-2 0-2,-5-6 1 0,14 6 1 0,-6 1-2 1,6 3-2 0,8 1 2-1,11 5 0 1,4-1-2 0,1 1 1-1,3 3 0 1,14 7 0-1,-6-14 0 0,3 8 0 1,15 6 0 0,1-9 0-1,8 9-1 3,-3-7 1-5,21 6 0 3,-6-4 0 0,6-2-2-1,2 2 2 1,2-6 0-1,17 9 3 1,7-3-1-1,10 6-1 1,5 2-1-1,2 0 0 1,5-3 1 0,3 1-1-1,7-9 0 0,-3 1 0 1,6 9 2 0,-4-13-2-1,0-3 0 1,4 3 0-1,3-5 1 2,-4 0-1-2,7-1 0 0,5 3 0 1,-9-13 0-1,13 0 0 2,2 5 0-3,6-7 0 2,-3 1 0-1,-7 6 0 1,7-9 0 0,-7 8 1-1,-11 4-1 0,-10 7 0 2,-16-5 0-1,-6 6 1-2,-20-5-1 2,-17 3-1-1,5 5 1 1,-10 5-14 0,-6 5 8-1,3 1-4-1,-8 0-5 4,-4 9-4-3,-6-10-7 0,-1 4-16 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968">
    <iact:property name="dataType"/>
    <iact:actionData xml:id="d0">
      <inkml:trace xmlns:inkml="http://www.w3.org/2003/InkML" xml:id="stk0" contextRef="#ctx0" brushRef="#br0">8830 3161 108 0,'-78'-27'7'2,"-12"3"-4"5,5 12-4-2,-1-5 1 0,7 5 0 1</inkml:trace>
    </iact:actionData>
  </iact:action>
  <iact:action type="add" startTime="8088">
    <iact:property name="dataType"/>
    <iact:actionData xml:id="d1">
      <inkml:trace xmlns:inkml="http://www.w3.org/2003/InkML" xml:id="stk1" contextRef="#ctx0" brushRef="#br0">7776 3024 116 0,'-13'0'18'5,"-3"-6"-1"1,0 2-9-1,-5 13-4 2,13-8-3-3,0-1 3 1,-1 10-2 2,5-5-1-2,-4-4-1 0,3 0-1 2,3 11 0-2,3-8 1 0,0 2 0 2,-1-6 5-3,2 0 1 1,5 2 7 1,1-8-3 1,4 6-3-2,2-1 0 0,7 1 2 2,0-6-1-1,-3 5-1-1,10-9-1-1,2 0 0 3,7 7-1-1,3-5-2-1,5 4-1 0,14 0-2 2,-4 6 0-3,8 4 0 2,9-1 0 1,-7 1 0-2,11-2 1-1,-4 1-2 3,7 1 1-1,-2 0 0-2,0-5 0 2,17 11 0 1,-5-12 0-3,-13 4 0 2,20 2 1 0,0-12-1-1,3 2 0 2,5 14 0-3,11-2 0 1,7 0 1 2,5-1 0-3,2-10-2 2,14 23 1 1,-19-23 0-3,-6 8 0 1,-5-6 1 2,-14 5-1-2,-1-3-1 0,-4 3 1 2,-11-2 0-2,14-8-1 0,-2 11 1 2,1-8 0-3,7-8 0 1,6 9 0 2,-2 0 0-2,19-2-1 0,-23 6 1 1,1-2 0-1,-12-6 0 1,-10 6 0 0,-20-2 1-1,-14-5-1 3,-10 5 0-4,-11 9 0 1,-10-12 0 0,-12 7 0 2,-6 1 0-2,2-12-7 0,-8 17-4 2,-15-7 8-2,-5 1 6-1,-11 0 2 3,-6 0-3-1,-18-6-1-2,-7-1 2 3,-19 5 0-1,0 0 0-2,-10-2-1 3,-17 4 0-2,-3-2-1-1,5 7 0 2,-1-1 1 0,-5-8 0-1,1 4 1 1,3 0-1-1,-12 5 0 1,2-3-1 1,-9 2 0-3,-6-6 0 1,-12 2 1 2,-6 5-2-2,2-2 1 0,11 0 1 2,-2-10-2-2,-2 4 2 0,17-6-1 1,-1 9 3-1,-12-15 1 0,11 14-1 1,-7-2-2 1,10 6-1-2,-6-11-1 0,21 19 0 0,9-14 0 2,15 9 0-2,6 6 0 0,5-6-1 1,13-1 1 1,10 13 0-3,8-10 0 1,-2 3 0 1,17 7-1 1,9 1-1-3,16 1-3 3,0-2 2-2,15-5 4 0,7 14-1 1,14-6 0-1,5-5 3 0,13 2-3 2,10-1 0-2,-3-8 2 0,3-7-1 1,1-1 1-2,1-6 1 2,-2-1 2 1,14 3-1-2,6-7 0 0,1-5-1 2,11-4 1-2,3 9-2 0,16-14 0 2,-3-6 0-4,20 0-1 3,5-2-1 2,9 1 0-4,21 7-1 1,16-3 1 1,6 6-1-1,-3 4 1 1,3-4 0 1,-22 0 0-3,-9-3 0 1,-20 9 2 2,0 9-2-2,-11-7 0 1,8 12 0-1,2 7-1 1,9 0 1 0,8 1 0-1,9 4 0 0,2-8 0 1,3-4 0-1,-5 10 0 1,-2-1 0-1,-6-7 0 4,-5 14-1-4,-7-7 0 1,-13 11-1-2,-26 1-7 3,-29-3-18-4,-33 5-34 4</inkml:trace>
    </iact:actionData>
  </iact:action>
  <iact:action type="add" startTime="11666">
    <iact:property name="dataType"/>
    <iact:actionData xml:id="d2">
      <inkml:trace xmlns:inkml="http://www.w3.org/2003/InkML" xml:id="stk2" contextRef="#ctx0" brushRef="#br0">7680 1859 103 0,'0'-1'4'5,"1"-3"0"1,-2-5 2-1,6-5 0 0,-5 7 0 1,-5-4 4 0,17 0-3-1,-15-3-3 1,-3 6 2-1,12 2-2 0,-6 5 2 2,-6-5 1-2,6 3-3 0,1 6-3 1,0-2-2 1,-3 1 1-3,3-4 0 2,-9 4 5-1,-1 1 0 0,6 4 1 2,-8 5 1-2,4 9 0 1,-6-8-3-1,-13 9-2 1,18 3-1-1,-8-5 0 4,4 9-1-7,2-5 1 3,0 9-2 1,7-4 2 2,-1 0 3-4,4 10 5 2,13 2 1 0,-13 6-3-1,1 6-1 2,7-5-2-3,-8 3-1 1,-4-2-2 3,-1-1 0-4,-1-2-1 1,-3 7 1 1,3-9-1-1,6-5 0 1,-7-2 0 0,11-9 2-1,-5-6 1 0,9 13 0 2,3-8 0-1,0 3-2 0,2-2 0-2,5 3-2 2,9 0 1-1,0-1 0 2,1 1 1-2,3 0-1-1,1-8 5 3,-1 1 2-1,3-3 2-2,-3-10-2 3,-10-2 3-2,5-2-4 1,5 11 0 0,3-22-1 0,9 14-1-3,0 2-4 4,12 5 0-1,-4-9 0-2,2 0 0 3,3 8 0-3,-10-16 0 2,4 6 0 0,-6 2 0-1,0-3-1 0,1-5 1 2,-1 4 0-1,-7-8 2-2,6 6 0 2,-8-4-1-1,3-2 0 1,-14 3 0 1,4 0 0-3,0-9-1 1,-7 4 0 3,8 0 0-3,0-9 0-1,0 1 0 3,-2-1-1-2,-3-8 1 4,5 11 0-5,4-13 0 2,3 3 0-3,-9-6 0 3,-4-1 1-1,1 8 4 0,-10-5 2 2,-1-2 0-2,-11 8-2 1,-4-7 0-1,-8-5-3 0,-16-15-1 2,-2-19-1-2,-9 3 0 1,7-5 0-2,-3 12 1 2,1-7-1 2,8 9 0-5,-5 3 1 4,10 4 0-2,2 6 0-1,0 4 1 4,7-2-1-3,-7 2-1-1,3 15 0 2,1-8 0 1,-4 2-1-3,-1 6 1 3,-2-6-1-3,-7-5 1 1,18 3 0 3,-16 3 0-4,3 1 0 2,4-1 1 0,2 2-2-2,-5 0 1 3,6 5 1-2,10 2-2 0,-2 5 1 2,-8-2 0-2,0 7 0-1,8-3-1 2,-8 4 1-1,-4-5-1 2,-3 5 1-2,-3 4 0 2,-7-4 0-3,-2-3 1 1,0 18 2 1,-16-18 1 0,-6 6 2-1,5 4-3 1,-10-2-1-1,-8-2 2 1,3 16-1 0,0-1-1-1,1 3-3 2,-5 6 1-1,4 7 0-1,7 4-2 0,10 14-15 1,4 22-44 1,21 20-32-4</inkml:trace>
    </iact:actionData>
  </iact:action>
  <iact:action type="add" startTime="18031">
    <iact:property name="dataType"/>
    <iact:actionData xml:id="d3">
      <inkml:trace xmlns:inkml="http://www.w3.org/2003/InkML" xml:id="stk3" contextRef="#ctx0" brushRef="#br0">9571 1711 157 0,'15'0'0'1,"-2"2"14"4,-1 2-1 1,4 1 2 0,-10 1-4-1,7-6-6 1,-13-1-3-1,-2 1 0 1,8 5-1-1,-9-7-1 1,3 1 0-1,2 0 0 1,-2 2-2 0,0-2 1-1,-5 3 2 1,3 13-2-1,2-14 1 0,-4 15 0 2,3-8 1-2,-2 16-1 0,2-15 1 3,-5 3-1-4,6 3 1 1,1-2-1 1,-4-6 0 0,0-1 0-2,3 9 0 3,-2 2 0 0,2 6 0-2,3-6 3 0,-2 6 0 1,0 5 1-1,-1-4 0 2,3 5-3-3,-3-2-1 3,4-8 0-2,-2 3 0 0,0 1 0 0,-4 3 0 2,1 8 0 1,1-2 1-6,3 1-2 5,-1 0 2-3,4-9 1 1,-13 6-1 1,10-2-1 1,-1-3 1-3,-4-3 0 2,2 3 0-1,-2-1-1 2,-2-1 0-2,2 4 0 0,2 2 3 0,-3 1-3 1,7-8 1 1,-10-4 0-3,13 6 0 3,-7-5 1-2,3-2 0 0,-2 0-1 1,2 7 2-2,6-8 0 1,-5 2 0 2,8 2 0-1,-8-2 0-2,2 2-1 4,1-2-2-3,-4-6 1 0,3 11 0 2,3-9-1-3,-5-7 0 1,2 5 0 2,4-1 4-2,-12-6 0-1,11 1 2 2,4 8-2 2,-3-4 1-4,-6-3-2 2,9 1-1-1,-2-2 2 3,0 1-2-4,5 4-1 1,-8-16 1-1,8 16 0 3,-1-9-2-2,3 5 0 1,9 2 3 0,-6 1-2-1,-9-10 0 1,20 14 2 3,-12-6 1-4,-2-4-2-2,-1 4 1 3,-1-1 0-1,5-3 0 0,-13-3-1 1,9 5 0-2,-8-6 0 2,13 1-1 3,-3 3-1-6,2-2 0 2,-6-2 2 2,8 0-2-1,-9 4 0-2,0-10 2 3,-7 2-2-3,11 3 1 1,-5-5 0 1,-3 11 1 0,-3-11-1-1,-3 3-1 1,2 2 0-1,-3-11 2 1,1 12-2-1,6-3 0 1,-6-1 0 0,0-7-1 0,-4 0 0-2,0-5 0 2,12 5 2 0,-12-3-2 1,6-11 0-2,-10 2 1 0,15 11 0 1,-6-3 0-2,-1-6 1 2,-7-3-1 0,7 1 0 0,-1-1 0-1,4 1-1 1,-7-1 1-1,4 0 0 2,-6-3 0-2,-2-2 0-1,6 9 1 6,-4-17-2-5,4 10 1 1,-7-4 1 2,-1-2-2-6,8 7 1 1,-3-10 0 3,-2 11 0-1,6-5 0 2,-7-3 0-2,5 9 0 0,-4-9 0 0,0 9 0 1,9 3 1-1,-7-1-1 1,2 3 0 0,-8 2 0 0,13 2 0-2,-2 0 1 3,-4-2-1-2,3 6-1 0,-9-4 1 0,8 2 0 1,-5-9 0 0,17 20 0 0,-24-15 0-2,13 7-1 1,-12-1 1 3,9 1 0-4,-6-4-1 2,5-2 0-1,-13 3 0 3,11 0 1-4,19 9-2 2,-49-13 2-1,23 6-1 1,-3-5 0 0,-9 15-2-1,9-7 4-1,-20-1 0 4,-16 0-1-3,-3-1 0-1,-11-5 3 4,-2 6-2-3,-3-4 0-1,-6-10-1 3,11 6 0-1,-4 5 0-1,12-2 0 0,-1-1-1 3,8 19 0-5,0 3 0 4,13 17-3-2,1 7-2-1,-1 18-11 5,14-2-24-5,8 3-20 1</inkml:trace>
    </iact:actionData>
  </iact:action>
  <iact:action type="add" startTime="22183">
    <iact:property name="dataType"/>
    <iact:actionData xml:id="d4">
      <inkml:trace xmlns:inkml="http://www.w3.org/2003/InkML" xml:id="stk4" contextRef="#ctx0" brushRef="#br0">10427 1897 103 0,'2'-4'1'6,"-5"4"0"-2,7-1-1 2,-7 2 4-1,-2 3-1 1,4-8 1-1,4 3-2 0,-7-2-1 3,5 6 0-4,-4-2 0 1,2-4 0 2,-3 6-1-2,8 1 0 0,-3-9 3 1,-6 8-1-1,5-6 2 1,4 6 1-1,-9-1 1 1,5-6 0-1,4 5-1 1,-4 6-3 1,-4-9 1-3,0 8 2 2,5 5 5-1,-7 5-6 0,6 4-1 2,0 7-3-2,-4 2 2 0,9 11-1 4,7-2 0-5,-16-2 1 2,5 0 3 0,2-3-1-2,-6 4-1 2,2-11 0 0,1 1 1 0,-3 1-2-2,2-3 1 3,-13 1-2-2,19 0 0 0,-10-3 0 1,0 9 0-1,-1-16 1 1,2 3-2 1,3 4 0-3,-3-6 0 1,0 7 1 4,0-4-1-6,3 4 0 5,1-3 0-3,-1-2 0-2,2-1 0 5,-2-3 0-4,-3-1 0 0,3-4 0 2,-2-2-1-1,6 5 1 3,-5-17 0-4,-3 10 0 1,13 11 1 3,-13-13 0-5,11 4 0 4,-1 8 3-1,-5-10 0-2,10 13-1 2,-3-14-1 0,-3 11-1 0,8 2 1 0,-2-2 1-2,-2 0 1 2,2-1-2 0,5 5 1 0,-5-6-3-2,3 5 0 2,0-7 0-1,3 5-1 1,3 7 1 1,1-6 0-3,-1-5 1 1,3 2-1 3,-4 9 0-4,7-12 0 1,-6-7 11 2,-2 5-7-1,8 0-1-2,-6-9 2 2,-9 2 1-1,9 2-2 0,-3-4 2 2,-5-1-1-3,5 6-2 2,-3-8-1 0,-3 8 2-1,4-18 1 1,-7 20-4 0,10-16-1 0,-2 8 1-3,-6-8 0 5,7 4-1-4,-3-5 1 2,4 1-1 0,-3 2 0 1,7-1 0-2,-9-4 0 0,3 5 1 0,-2-8-1-1,-1 2 0 3,-6 12 0 0,3-16 0-3,-7 10 0 1,-1-13-1 2,7 4 2-3,-3-8-2 3,-11-1 0-2,12-5 2 0,-15 6-1 2,9-4-1-2,-4 5 1 0,-1-3 0 2,1-1-1-2,1 0 0 0,-2 2 2 1,-5-3-1-1,7 3-1 1,-3-7 1 0,-2 9 0-1,7-5 0 0,-11-6-1 1,-2 4 1 0,6-4 0-1,-8 1-1 1,2-7 0 0,0-3 2-2,-2 7-2 3,-1 2-3-1,0-3 2 0,-1 7 1-1,7 5-1 1,4 1 1-1,-2 6 2 1,0 0-1-2,2 8 0 1,7-3 0 1,0 6 1 0,-2 5-1-1,3-6 0 0,-1-1 0 0,0 1 2 3,3 0-2-3,-2 4 0-1,-5-3 0 4,4 3-1-3,0-5-1-1,-2 4 2 1,-2-4-1 3,-4-4 0-3,3 5 0-1,-6-1 1 4,1 0 0-4,-3 0-3 1,0 3 3 3,-5 1 0-4,-3 4 3 1,0 6 1 2,-6-3 2-2,-3 5 0 0,-2 0 0 2,-3 5-2-3,1-5-1 2,-2 3-3 0,2 4 0 0,-3-8-2-2,6-3-14 3,5-6-44-2,13-7-39 1</inkml:trace>
    </iact:actionData>
  </iact:action>
  <iact:action type="add" startTime="24966">
    <iact:property name="dataType"/>
    <iact:actionData xml:id="d5">
      <inkml:trace xmlns:inkml="http://www.w3.org/2003/InkML" xml:id="stk5" contextRef="#ctx0" brushRef="#br0">10964 1852 106 0,'6'0'7'4,"-3"8"0"2,-10-1 1 0,2-5-3-1,6 4-3 1,-9 3-1 0,6-3 0-1,-2-1 0 1,-1 1-1-1,7 2 2 0,-6-1-1 1,1 7 3 0,4-6 3-1,-6 10 1 1,1 3-2 0,6-7-4-1,-4-1-2 1,-1 8 0-1,7 2 1 0,-8 1-1 1,3 7 0 0,7-1 0-1,-4 3 0 4,-1 3 0-5,11-8 0 1,-7 13 0 1,1-6 1 0,0-2 1-1,3 9 2 0,-7-1 0 1,6-2-1 0,-5 3-1 0,2-1 0-1,0 0-3 0,-5-1 1 1,4-5 0 0,-5-2 3-2,-2 1-3 2,8-6 0 0,-13-10 1 0,6 7-1-1,2-3 0 0,0-1 1 2,0 7 0-2,8 1 0 1,-3-5-1-1,-1-2 1 2,0 6 0-2,9-9-1-1,-11 14 0 3,8-9 0-2,-6-9 0 0,3-3 0 3,2-8 1-5,-8 4 0 3,7 3 1-1,0-3 2 2,2 1 0-3,-1-4-2 2,6 6 1 0,-4-11-1-1,11 5 0 1,-11 1 0-1,9 2 1 1,1-9 1-1,-1 9 1 1,10-3 0-1,-2-5 0 1,-2 14 4 0,14-4-2 2,-2 0-3 6,-2 5 1-14,8-3-3 0,-5 0 1 5,-2 2 2 1,2-9 1-1,-10 7-2 1,5-4-1 1,0-8 3-3,-2 3-3 2,-4-3-2-1,-4-2 1 0,0-3 0 2,-4-5-2-2,3 1 0 0,-3-11-1 1,-2 1 1-1,1-4 0 1,-1 6 1 2,0-6 0-5,-2 0 1 3,-1 7-2 1,-1-5 0-2,6 8 0-1,-7-4 0 2,0 2-1 0,8-6 2-1,-5-1-1 1,5 6 0 0,-4-13 0-1,-3 12 0 1,7-2 0 0,0-6 0-2,-3-2 0 3,4 4 0 0,-2-3 0-3,-1 2-1 2,-2-14 2-1,5-1-1 1,0-2-1-1,-2 13 1 1,2-4 0-2,-9 10 2 4,2-5-2-3,-8 5 1-1,0-2-1 3,-4-5 0-3,-3-3-4 1,-1-5 6 2,-8 5-2-1,2-3 0-2,1 0-1 3,-10 13 1-2,3-10 0 0,1 10-2 2,-4-7 1-3,1 10 2 2,-3-3-2 1,-5 1 0-2,7 3 1 0,-11 2 0 0,5-5-1 2,-5 8 1-3,-3 0 0 2,-5-1 0 0,-2-3 0-1,-4 5 0 1,-2-1 0 0,1 1 0-2,-2 8 0 3,-9-7 1-3,3-1 0 3,-13 1-1-2,1-1 0 2,4 2 1-4,-20 5-2 3,-15-6 2 1,22 11 0-3,-7 6 1 2,4 7 2 1,-1 0 0-3,7 4-2 3,0 8-2-2,18-11 0-1,1 6-1 4,4-1 1-4,12-2-15 2,1 3-11 1,6-6-54-2</inkml:trace>
    </iact:actionData>
  </iact:action>
  <iact:action type="remove" startTime="30315">
    <iact:property name="style" value="instant"/>
    <iact:actionData xml:id="d6" ref="#d5"/>
  </iact:action>
  <iact:action type="remove" startTime="30320">
    <iact:property name="style" value="instant"/>
    <iact:actionData xml:id="d7" ref="#d4"/>
  </iact:action>
  <iact:action type="remove" startTime="30362">
    <iact:property name="style" value="instant"/>
    <iact:actionData xml:id="d8" ref="#d3"/>
  </iact:action>
  <iact:action type="remove" startTime="30694">
    <iact:property name="style" value="instant"/>
    <iact:actionData xml:id="d9" ref="#d2"/>
  </iact:action>
  <iact:action type="remove" startTime="30929">
    <iact:property name="style" value="instant"/>
    <iact:actionData xml:id="d10" ref="#d1"/>
  </iact:action>
  <iact:action type="add" startTime="30218">
    <iact:property name="dataType" value="strokeEraser"/>
    <iact:actionData xml:id="d11">
      <inkml:trace xmlns:inkml="http://www.w3.org/2003/InkML" xml:id="stk6" contextRef="#ctx0" brushRef="#br1">15608 5663 266 0,'17'-36'0'5,"-14"0"27"0,4 10-11 2,-1 9-7-4,-5-6-4 3,-6 10-5-1,3-4 0 2,-7 7 1-2,9-9-2 0,-5 15 0 0,1-3-1 2,-13-6 0 0,-6-6 0-4,-11 12 1 3,-2-5-2 0,-4-2 2-1,-14 2 1 1,-3 2 0 1,-8-1 0 5,-16-5 0-10,0 4 0 1,-8-11 0 4,-13 7 0 14,0-6 0-21,2 4 1 0,8-4-1 3,11 8 0-2,1 0 0 11,12-1 0-11,9 6 0 10,8 5 0-11,29 2-3 3,30 4-9 2,0 5-10 3,12-5 28-4,35 8-3 2,16-1-1-1,41 24-1 1,15-6 2 0,12 1 0-2,28 4 2 3,-11 0 5-2,-1-14 5 1,-13-14 1 0,-38-17 7-1,-29-17-4 2,-36 2-6-2,-31-2-9 0,-4-2-5 0,-42-6-2 1,-19-10-1-1,-23-12-2 2,-8-4 1-2,-5 4 3 0,4-3 1 1,-5 11 1-1,1 12 0 1,10 6 0-1,9 8 0 1,3 9 0 0,23 13-1-1,7 6-3 2,14 10-7-3,24 10 11 0,-2-1 0 5,20 17 6-5,16 9-4 1,22 18 0 1,14 7-1 0,2-2 3-1,-5-7 1 3,-16-5 4-6,-14-18-3 4,-27-10-6 0,-25 1 0 0,-18-6-2-1,-34-2 1 1,-55-13 2-1,-22-17 4 1,-39-17-4 1,-25-8 0-3,-13-1-2 3,8 1-7-2,11-4-3 1,9 7 4-3,20 9 3 6,41 9 3-5,22 7 1 5,40 16-1-7,15 10-1 3,34 1-5 1,32 6 9-2,4 11 8 3,16-1 6-2,43 24-2 0,8 1-4 1,4-1-1 0,4 3 0 0,5-14 0 1,-18-6-2-2,-4-5 2 1,-31-17-5-1,-25-14-5-2,-22 2-6 3,-12-2-1 1,-27-6 9-2,-28-19-2 2,-19-8-11-4,-25-26 4 4,-23-16-1-1,-12 1-3-2,-8-16 0 2,2 10 1 1,19 6 3-4,16 5 6 4,33 22 3-1,31 16-1-1,32 11 1 0,31 14-2 0,17 4 2 2,21 9 27-2,52 29-16 2,42 27-2-3,40 15-5 2,28 19-2 0,35 1-1-1,-12-9 3 0,6 8-1 4,-10-21 1-6,19 0-2 9,0-6-1-11,-27-16-3 3,-49-21 2 1,-44-22 1 1,-56-19-2 0,-43-20 0 0,-36-4-4-2,-36-18 2 2,-53-30 1-1,-35-2-2 1,-17-5-6-1,-14-6-1 1,-6-3-1 0,19 12 5-1,23 16 5-1,18 24 0 3,32 7 1 0,24-2 0-3,24 28 1 2,27-4-1 0,28 10 0-2,-16-5 32 2,23 11-14 0,35 18-10-2,14 10 6 3,16 10 3-1,13 9-5-1,14-10-2 2,5 15 3-1,-3-16-1-2,-18-4-4 2,-23-2-7-1,-38-18-2 0,-54-9-9 1,-22 18-12 0,-42-4 2-1,-40-13-17 2,-7-2-25-2,-26-24-11 0,0-12-28 1</inkml:trace>
    </iact:actionData>
  </iact:action>
  <iact:action type="add" startTime="37852">
    <iact:property name="dataType"/>
    <iact:actionData xml:id="d12">
      <inkml:trace xmlns:inkml="http://www.w3.org/2003/InkML" xml:id="stk7" contextRef="#ctx0" brushRef="#br0">6520 4717 121 0,'5'-28'0'2,"-4"13"19"4,2 3-2-1,2 0-6 0,1 1-8 1,-4 3-3 0,0 0 0-1,-3 8 0 1,7-2 0 0,0-6 0-1,3 0-1 1,4 7 0-1,1-5 1 1,7-1 0 1,5-1 0-3,4 7 7 1,-1-1-1 1,1-2 0-1,13 10-2 2,1-5-2-2,7 13-1 0,2-12 3 3,7 9-1-4,-3 2 0 2,5-9-1-1,7 10-1 1,1-8 0 0,-5 7-1-1,18 5 0 2,-4-6 5-3,0 3-4 1,7 3 1 1,2-3-2 1,-2 1 1-3,-11-3-1 2,2-5 1 1,3 4 0-3,-4 2-1 3,3 1 0-2,-3-4 0-1,2-6 2 2,6 3 2 0,-13-5 6-1,8-3-1 2,-5 1 0-3,-2-7-4 2,1 3-1 1,5 3 1-3,-8 0-4 1,0-1-1 2,4 1 0-2,-4 3 0 0,-2-3 0 1,-9 0 1-1,5-3-1 1,-15 1 1 1,2-6 0-3,-4-2 0 1,-2 5 2 1,0-3 1 0,6-4 1 0,-5 9 0-1,7-4-1 0,-5-3 0 1,-2-1 1 0,12 1-2-1,-10 2-1 1,7-6-1 0,-5 7 0-1,13 5-2 0,-9-12 1 2,26 20 0-3,-13-14 0 2,-8-1 1 1,8 7-1-2,-8-9 0-1,-1 10 0 2,1 1 0 0,-1 0 0-1,-5-5 0 1,7 6 0 1,0 4 0-3,3-9 0 2,7 7 0-1,2 0 1 0,-11-1-1 1,17 6 0 0,-4-8 1-1,6 1 0 2,0 7-1-3,-12-17 0 2,2 7 1 0,-12-1 0 0,16 6-1-2,-13-8 0 3,11 7 0-2,-3 2 0 0,-2 3 0 2,-3-8 0-3,-1 5 0 2,1-3 0 0,-2 3 1-1,-6 2 0 1,4-4-1 0,-3-6 2-1,0 8 2 1,-6-4 0-1,-5 0 1 0,14 0-1 1,-13-4 0 0,-5 4-1-1,1-2 0 0,0-3 0 4,-3-6-1-7,3 6 1 4,-6-3 0 0,5 4-1-1,-3 0-2 1,16 6 0 1,-20-8 0-2,9 8-1-1,1-2 0 2,-6 11 0 1,8-1 0-3,-9-1-9 2,-7 17-21 0,-5 8-25-1,-21-3-27 2</inkml:trace>
    </iact:actionData>
  </iact:action>
  <iact:action type="add" startTime="40594">
    <iact:property name="dataType"/>
    <iact:actionData xml:id="d13">
      <inkml:trace xmlns:inkml="http://www.w3.org/2003/InkML" xml:id="stk8" contextRef="#ctx0" brushRef="#br0">7104 5786 106 0,'-6'-4'5'4,"-7"1"0"2,7-3-3 1,-3 3 2-3,-4-3-1 2,6 0 0-1,7 12-2 1,-7-12 0 0,-1 5 0 0,-3 1 0-2,-1 0 2 2,0 5 3 0,-10-11-2-1,5 7-1 0,4 4 0 1,-10-5 2 0,-2-5 2 0,5-4-2-1,-6 9-2 0,1 4-2 1,5-8 0 0,-6 8-1-1,8 0 2 0,-4-10 0 1,2 8 1 1,-3-9 1-3,7 7 3 2,0-1 5 0,-9-3-6 0,7 10-2 1,-10-11-1-2,3 4-3-1,-4-2 1 2,7 5-1 2,2-4 1-5,-8 2-1 4,12-4 0-3,-1 15 1 2,3-14 1 0,-4-8 1 0,2 10 1-2,-3 1-1 2,-4-7-1 1,1 4-1-3,-4 1 0 3,7-8-1-3,6 1 0 2,-1 9 1 1,4-8 0-3,6 6 2 0,-4-3-1 4,2-1 0-3,2-3-1-1,1 12-1 4,2-6 0-5,2 3 0 3,2 4-1 0,-5-10-2-1,4 11-13 0,2 1-19 1,3-1-42 0</inkml:trace>
    </iact:actionData>
  </iact:action>
  <iact:action type="add" startTime="42361">
    <iact:property name="dataType"/>
    <iact:actionData xml:id="d14">
      <inkml:trace xmlns:inkml="http://www.w3.org/2003/InkML" xml:id="stk9" contextRef="#ctx0" brushRef="#br0">7490 6585 103 0,'-7'-11'8'5,"3"5"-5"0,-8 0-2 0,2-1 1 1,2 5-2-1,-6-1 1 1,6-3-1-1,-8 6 0 1,3-6 2 0,13 6 2-1,-5-2 3 0,2 2 1 2,-4-2 2-2,0 0-1 0,-2 2 0 1,5 2 0-1,-7-8-5 2,-1 8-2-2,-8-2 3 1,0-2-2-1,-2 1-1 1,-6-4-1-1,0 5-1 0,-9-1 1 2,6-8-1-2,0 9 2 2,3 0 1-1,-13-3 5-1,9 1 0-1,-2-1-1 2,2-2-1 1,-10 10-3-3,14-4 0 2,2-1-1 0,-2 7-2-1,5 1 1 1,-9 0 1-1,7-8 2 0,-11 6 2 2,10-2-2-2,-8 3-1 0,12-2 1 2,-5-5 1-3,1 5 1 2,1-4-1 1,0 0 0-3,2-5 0 1,5 4 1 2,1-3 0-2,0-2-2 0,3 6 1 1,9-7 0-1,-3 5-2 0,4-4-3 2,5 5 0-3,0 4 0 1,-1-6 0 1,0 2-2 0,6 0-2 0,3 8-12 0,9 5-18-1,-3 0-3 1,2 13-10 0</inkml:trace>
    </iact:actionData>
  </iact:action>
  <iact:action type="add" startTime="44234">
    <iact:property name="dataType"/>
    <iact:actionData xml:id="d15">
      <inkml:trace xmlns:inkml="http://www.w3.org/2003/InkML" xml:id="stk10" contextRef="#ctx0" brushRef="#br0">4780 7328 103 0,'0'-2'5'4,"-3"4"-2"3,-4-6 1-2,8 6 0-1,-2 0 0 2,-7-6 2-1,2 6-3 0,-2-2-1 1,4 2 0 2,-10-4-1-5,1 8-1 3,1-6 0-1,2-2 0 2,-3 0 1-1,-3 6-1-2,-2-8 2 1,-3 2 3 1,6-2 5 0,-1 4 0-1,-6-1 0 1,5-4-2-1,0 7-3 1,-6-4-2 1,4-4 1-3,2 12-3 1,-1 0 0 5,-5-2-1-7,-1-8 2 3,-1 8-2 0,-1 2 1-2,-4-5 1 3,3 6 0-2,6-1 0 0,2 2 0 0,-6-6-1 2,-1-3 2-2,-1 8 0 1,4 2 1-1,-3-13 1 0,5 12-2 1,3-7 0 0,0-4 0 0,-6 5-1 0,12 1 0-1,-7-3-1 0,-2-2 0 0,11 1 0 1,-4 1-1-2,10 1 0 3,-5 1 0-1,2-7 0-2,6 7 0 2,1 1 3-1,-1-6 4 2,1 6-3-3,0-1-2 2,-10-6-2 1,12 4 0-2,-2 4 0 1,-2-2-1-1,1 0 1-1,1 0 0 2,-2-4 0 0,0 4 0-1,-6-2 0 1,14 4 0-1,-14-3 0 2,7 3 0-2,-5-3 0 1,1-1 0-2,1 3 0 2,2-2 0 1,0 1 1-3,0-7-1 2,-2 5 1 0,7 2-1 0,2-4 0-1,-5 0 0 1,-4 3 2-1,4 0-2 0,2 2 3 1,2-7 0-1,-6 2 1 1,2 2-3-1,6 2 0 1,-2-4-2 0,1-6-2 0,0 11-21 0,5-3-52-2</inkml:trace>
    </iact:actionData>
  </iact:action>
  <iact:action type="add" startTime="53217">
    <iact:property name="dataType"/>
    <iact:actionData xml:id="d16">
      <inkml:trace xmlns:inkml="http://www.w3.org/2003/InkML" xml:id="stk11" contextRef="#ctx0" brushRef="#br0">1851 11312 105 0,'0'-4'0'3,"8"7"0"4,-8-4-2-1</inkml:trace>
    </iact:actionData>
  </iact:action>
  <iact:action type="add" startTime="53333">
    <iact:property name="dataType"/>
    <iact:actionData xml:id="d17">
      <inkml:trace xmlns:inkml="http://www.w3.org/2003/InkML" xml:id="stk12" contextRef="#ctx0" brushRef="#br0">1910 11333 105 0,'9'2'2'0,"-2"-2"-2"5,4 0 0 1,7 2 0 0,-8-2 0-1,9-2 1 2,-9 0 2-3,6 2 1 1,-7 5 0 3,4-8-1-4,-10 1-2 1,8 6 0 2,-5-8-1-3,7 10 0 2,-4-4 0 0,6-6 1-1,-1 11-1 0,-5-8 1 1,5 1 1 1,-1 1-2-3,2-6 1 2,1 12-1-1,-4-7 0 0,2 2 0 2,-3 5 0-2,-1-6 0 4,2 0 0-6,3 2 0 1,0 2 0 2,-2-14 0 0,-3 15 2-1,-3-3 1 3,4-6-2-3,2 8 1-1,-1-7-1 1,-7 4 0 0,11-1-2 2,2 11 1-2,4-10-1 1,3 12 0 0,-5-14 0-1,-1-1 1 1,-3 11 0 0,-1 2 0-2,4-15 0 2,11 8 0 0,-5-5 0-1,1 10 1 2,-4-10 1-3,4 0 0 2,-2 2 2 1,-4 0 0-3,4 1 0 2,-4-5 2 0,1 1 3-1,2-7-1 0,-2 8-5 0,-2 4-2 2,6-10-1-3,-6 2 0 3,0 4 0-2,1 4 0 0,-2-2 0 2,7-2-1-2,-11 4 1 1,5-6 0-1,-1 8 0 1,-10-6 0-1,3-2 1 1,14 6 1-1,-16-5 4-1,5 0 3 2,-5-7 0 1,16 8-5-2,-16-4-2 1,13-3-2-1,-5 8 0 1,9-3-3 0,4 4 3-1,-9 6 0 0,-5-12 0 1,4 4 0 0,-7 4 0-1,6 2 0 1,1-2 0-2,-2 4 0 3,4-11 0-1,1 9 0 0,-1-8 0-2,3 7 0 2,6-4 0 1,0 6 0-3,-3-7 1 3,4-2-1-3,-2 7 0 2,8-4 0 2,-5 2 0-5,-7 0 1 2,-9-4 0 1,3-3 1 0,2 8-2-1,-7-4 0 1,7 1-1-1,-2 5 1 1,-2-6 1 0,7-5-2-1,-7 5 2 0,4-2-1 1,3 2 1 0,-5-2 0-1,5-1 0 1,0-2 2-1,-10-1 2 1,14 6-2 0,-14-2 2-1,-2 0-1 0,4-2-2 1,-4 0 0 0,5 2-1-2,-3 6-1 2,-1-7 0 0,-2 1 0-1,4 4 0 3,0 5 0-4,-4-7 0 1,2 0 0 2,2 0 0-1,2-2 0-2,0 4 0 2,1 2 0-1,2-8 0 1,27 24 1 0,-58-40-1 0,27 14 4-2,11 10-2 3,-4-3-1-1,-5-1 1-1,-1-6-1 1,-2 2-1-2,1 3 1 2,20 13 0 3,-32-27-1-6,16 18 0 3,-3-10 5 1,3 5-3-3,3 2-1 0,-6-2 0 2,8 2 0-2,-4 0 0 2,6 4 0 2,-23-20 2-3,12 14-1 0,-1-5-2 0,2 10 0 1,9-1 0 0,-6-4 0-1,6-1 0 0,2 2 0 1,1 16 1 0,-12-32-1-1,11 20 0 1,-2-1 1-1,-5-2 0 1,-5-3 0-1,0 6 0 2,3-5 0-3,-4 7-1 2,-1-2 0 1,-2-12 0-3,3 10 6 1,2 4-4 1,-1-8 0 1,8 3-1-3,2 0 0 2,-1-2 0-1,1 9 0 1,0 1-1 0,-6-13 1-1,3 11 1 0,-8-13 2 0,-1 7-2 3,-5 6-1-4,2-13-1 2,5 15 0-2,-4-11 0 2,5 11 0 2,-22-19 3-5,14 11 1 2,-4 4-1 4,0-1 0-5,-1-10-2 0,-2 13 0 2,-1-7 0-1,1 1-1 2,3 2 1-2,-6-5-1 0,10 4 0 0,-9-6 2 1,-1 4 1 0,4 8 1-1,-7-14-1 2,3 8-2-2,-2-2 0 1,7 6 0-1,-5-4-1 1,2-3 1 1,-3 6-2-3,1-11 1 1,5 14 0 1,-10-9 0 0,4-4-1-2,2 13-3 2,9 2-10 1,-21-5-14-2,11 13-13-1,2 4-33 3</inkml:trace>
    </iact:actionData>
  </iact:action>
  <iact:action type="add" startTime="55139">
    <iact:property name="dataType"/>
    <iact:actionData xml:id="d18">
      <inkml:trace xmlns:inkml="http://www.w3.org/2003/InkML" xml:id="stk13" contextRef="#ctx0" brushRef="#br0">6862 11464 104 0,'-8'-9'2'4,"-1"6"-1"2,-2-7 1-1,2 4 3 1,-8-9 6-1,2 11-4 0,4-8-3 1,0 12 0 1,-2-13 0-2,12 16-2 0,-9-2 1 0,-2-5-1 1,0 8 0 0,-12-3-1-1,8-2 0 0,-18-6 2 1,5 14-1 1,-5-8-2 0,3-4 0-3,-3-1 3 0,4 1-1 3,-5-6 1-2,-5 4 0 2,2-2-1-2,2 1-1 1,1 3-1 0,1 4 0-2,4-12-1 2,4 13 1 0,2-5 0-1,0-3 5 1,7 10 0 0,6-4-1-2,-11 6-2 2,3-4-1 0,9 6-2-1,-2-8 1 1,6 7 0-2,-6-1 0 3,4 2 0-1,1-2 0-2,-6-4 1 2,4 9-1-1,2-7 0 2,-5 3 0-3,1-5 0 4,5 7 0-4,-3-2 0 2,-2-11 0 0,7 12 0-2,-3-6 0 1,3-4 1 1,2 2-1 2,6 4 0-3,0-3 7 0,-6-4 0-1,4 3-8 4,8 2-1-3,7 1 4 0,-2-2 1 1,4 2-3 0,20 5 1-1,-6-6 0 0,2 3-1 2,3-3 0-3,-8-4 0 2,0 4 4 0,-6-4-3 0,0 1-1-2,4 3 0 5,-3 1 0-4,-4 4 0-2,5-11 0 3,-6 6 2 0,1 1 0-1,1-2 0 1,2 3 0 0,0-4-1-2,-2 8-1 2,6-1 0 0,-1 0 0-1,-2-1 0 2,2 4 0-3,-1-1 0 2,-9-14 1 1,1 11 1-3,-8-6 5 1,-1 2 6 2,-2-5-5-2,-9 4-5-1,5 2-1 2,-4-2-1 0,2 2-1-1,-6-2-1 1,2-1-1-1,3 5 2 1,-8-4 0-1,1 5 0 3,-4-2 1-3,1-2-1 0,-20-5 1 1,5 6-1-1,-3-1 1 1,-15-12-1-1,5 12 0 1,-4-6 1-1,-14 0-1 1,5-9 0-1,0 5 0 1,-10-9 1 1,16 12-1-3,1-3 0 3,10 1 0-2,6 1 0 0,8 0 1 0,5 3-1 2,-1 5 0-3,15 4 0 2,-2 0-4 0,11 5-2-2,-9-11-4 3,12 17-3-2,-2 6-24 1,6 11-43 0</inkml:trace>
    </iact:actionData>
  </iact:action>
  <iact:action type="add" startTime="69688">
    <iact:property name="dataType"/>
    <iact:actionData xml:id="d19">
      <inkml:trace xmlns:inkml="http://www.w3.org/2003/InkML" xml:id="stk14" contextRef="#ctx0" brushRef="#br0">8273 11966 106 0,'-8'-9'5'5,"-2"7"1"0,2-2 1 1,2 2 0 0,-2 0-1-1,8 1-1 0,-5 1 2 1,6-2 2 1,0 2-2-3,2 2-3 3,-2-1-1-2,0-2-1 0,2 1-2 1,2 0 0-1,-1 3-1 0,-4-5 1 2,8 4 0-1,-6 4 0-1,0-12 5 1,4 8-1-1,3 2 0 1,-5-10 0-1,3 6 2 0,-7 2-2 0,1-6 0 1,8 3-2 0,-2-1-2 0,3 4-1 0,4-4 1-2,2 2 0 2,-1-2 0 0,9 2 0 1,-6 0 0-3,0-3 4 4,9 0-2-4,-11 5 0 1,14-4 0 1,0 6 0-1,-3-4 2 1,18 6 0 0,-12-5-1-1,4 7-3 0,1-4 0 1,4 2 3 0,-16-5-2 0,7 1-1-1,6 4 0 0,-9-3 2 1,1 4-1 1,-6-7 1-3,0 5 0 1,-10-5-1 1,1 1 0 0,2-1 2-2,-6 0-1 4,6 4 1-5,-5-6-2 4,1 4 2-1,0-7 0-2,1 6 0 2,0-2-1 0,10 2 0 1,-11-4-2-4,4 1 1 4,3 1-1-2,2 1 1 1,3-6-2 0,4 13 0 0,6-9 2-2,6 3-1 2,-8 0 0 0,5 4 0-1,-3-6 1 2,6 6-2-3,-4-3 2 2,1 3 4 0,-11 0-3-1,2 1-2 1,-3-6 1 0,-8 6 0 0,7-2 0-2,-1-4-1 3,-2 5 0-3,1-1 1 6,-8-6-1-7,13 4 0 1,5 1 0 1,-11-12 2 1,2 7 0 0,6-1 3-1,-3 0 2 1,1-2-2 0,0-3-1 0,0-1-2-1,1 8 1 0,-8-3-3 1,6-3 3 0,-8 3 0-1,0 1-2 0,6-1-1 2,-5-2 0-1,10 6 0-2,-1-6 0 3,5 9-1-2,-7-9 2-1,5 10 0 2,11 0-2 1,-8-4 2-3,0 6-1 2,3-1 0 0,3 4 0-1,-1-4 1 1,1 3 1-1,-8 0-3 0,-1-2 2 2,-4 0-1-2,0 1 0 0,-7-1 0 2,-6-3 0-3,8 4 0 2,-5-7 0 0,1 4-1-1,11 9 2 0,-12-9-1 1,10 0 0 0,3 1-1-1,-12 1 2 2,2-6-2-3,-1 0 2 2,-3-2-1 1,0 3 0-2,-2 0 0-1,-2 1 0 3,-1 0 0-2,-1-2 0-1,-1-6 0 2,0 7 0-1,-15-3 0 1,8-1 0 0,-2-4-2 0,7 6 3-2,-14-4 0 4,5 0-2-4,10 3 1 1,-8-2 1 1,-2 0-1 0,14 4 0 0,-9-6 0 0,-2 6 1-2,2 0-1 2,-8 0-1 0,5 0-1 0,-6-1-4-2,1 6 5 3,-11-5 1-2,11 6 0 1,-6-1 0-1,3 1-3 1,-11 0 3-1,-4-6-1 1,3 6 0 0,2-1 2-1,-20-1 1 1,11 5-2-2,-4-1 0 3,-9-1 0-1,-2-1 1-1,6 6-2 0,-8-5 1 2,0 2 0-2,3-1 0 3,-4-4 0-3,-4 7-3-2,3-5 3 2,-8-2 0 2,5-1-2-2,-5-3 3 0,0-2 0 2,-10-3-1-2,8-1 0 1,3 2 1-1,-9-8-2 1,5 0 1 0,3-1 0 0,-4 1 2-2,9 5-2 2,-6-6 0 0,7 3 0 0,6 7 1-1,-1-3-1 0,0-2-1 0,6 6 1 1,0 1 1 0,-6-9-2 0,7 8 2-2,-6 2-1 2,7-2 0 1,-9 0-1-3,1-3 1 2,-1 0 0 0,4 3 0-1,2 0 0 1,-6-5 0 0,-2 7 0-2,4-3 0 3,-1-1 0-1,-1 3 1-2,0-5-1 3,-1 0 0-3,-1 7 1 2,12-7-1 2,-12 6 0-5,6-1 0 2,-4 2 2 2,10 4-3-2,-4 5 0 0,10-7 1 1,-4 6 1 0,3-4-1-1,-6-1 0 2,5-2 0-2,2 6 0-1,-2-12-1 3,6 10 2-2,-5-2-1 1,-5-12 0-1,-1 12 0 1,5-6 3 0,5 0-3 0,-9 0 0-2,6 6 0 3,8-4 2-2,-7 0-3 1,3 0 0-2,16 6 1 2,-12-6 1-1,7 2-2 1,-1-8 2 0,10 6-1-2,-10 2 0 2,2-6 0 0,-2 2 0 1,7-3 3-4,-2 0-2 5,9 5 1-4,-2 0 1 1,-2-6 0 2,12 5-4-2,1-4 1 0,6 0 0 1,9 1 0 0,3 6 1-2,2-10 0 4,9 6-1-4,4 2 0 1,12-5 0 3,2 4 0-4,-3-6 0 1,10 7 0 2,2-8 0-2,1 8 1 1,-1-5-2 0,3 5 1-1,6 0 0 0,-1-3 1 1,3 3-1 0,0 3 0-1,-2-3 1 1,-4-2-1-1,-8 4 0 1,6-8 5-1,-10 3-3 1,4-3-2-1,-10-2 0 1,6 10 1-1,6-4-1 3,-11-3 0-4,12 5 0 2,-2-2 1-2,-5-6-2 3,-2 5 1-2,10 6 1 1,-10 1-1 0,8 2 0-2,-2 1 0 2,-10-1 2-1,5 5-3 2,-14-4 2-3,-10-2 2 3,2-3-3-2,-9 4 0 0,2-1 0 2,-3-4 0-3,-1 5 0 1,16-2-1 1,-12 0 2 1,6-2-1-3,-2-2 0 4,-3 0-1-5,6-2 2 3,-3-2 0 1,-7 0-1-3,3 4-1 2,-2-4 3 0,-5 1-3-1,-10-5 1 3,4-1 0-3,-8 2 2-1,1 3-2 2,5 0 0-1,-2-2 2 0,-3 2-2 0,-1 0 0 0,-1 1 0 2,1-1 3-2,-12 6-4 1,8-4 1-1,-5 4 0 0,2-6 0 2,-4 8-10-3,4 5-5 1,-2 8-12 2,-7 7-32-1,-1 0-41-1</inkml:trace>
    </iact:actionData>
  </iact:action>
  <iact:action type="add" startTime="76546">
    <iact:property name="dataType"/>
    <iact:actionData xml:id="d20">
      <inkml:trace xmlns:inkml="http://www.w3.org/2003/InkML" xml:id="stk15" contextRef="#ctx0" brushRef="#br0">7958 9090 240 0,'9'-5'0'4,"-11"-1"19"0,6 12-16 2,4 2-3 0,-1 11 0-2,-2 10-1 2,14 18 1 0,10 17 1-1,5 12-2 1,11 17 1-1,0-6 0 1,0 14 1 0,-4-13-1-1,-2 1 0 2,-7-14 0 0,5-3 0-3,-13-23 0 1,12-2 2 1,-16-15 0 0,8-10 11-1,-8-16 7 1,1-6 6-1,5-6-7 0,-8-18 3 1,19-1 9 0,-6-7-5 0,2-24-4-1,-9-14 2 1,12-2-5 0,0-8-7 0,9-7-3-1,0-11-1 0,11 5-1 1,10-5-4 0,-1 13 0-2,-5 8 2 3,-14 17-3-2,4 23-2 1,-14 19 0 0,-10-1 0-1,-13 22-14-1,-20-2-39 2,0 18-51 1,-4 20 9-3,-3 17-61 2</inkml:trace>
    </iact:actionData>
  </iact:action>
  <iact:action type="add" startTime="76973">
    <iact:property name="dataType"/>
    <iact:actionData xml:id="d21">
      <inkml:trace xmlns:inkml="http://www.w3.org/2003/InkML" xml:id="stk16" contextRef="#ctx0" brushRef="#br0">9211 9845 278 0,'35'-19'0'4,"-12"-15"50"1,2 6-35 0,-4 0-8 1,-9-14-6 0,-8 9 0-1,-5-15-2 2,-1 1-3-2,-11 6-4-1,-2 1-3 2,-1 6-1 1,1 16 8-3,-9 18 2 3,10 11-2-3,-6 12-1 2,-3 6 5 0,1 14 0 0,-5 5 0-2,-4 9-3 2,-6-2 0 0,13 9 0-1,-8-7 2 5,14-5-4-8,3 1-1 3,8 0-2 2,14 5 0-2,6-11 7 0,10-2 2 2,2-14 4-1,7-4 11-1,16-9 7 1,-12-9 1-1,18-1-5 0,-6-9 4 1,0-15 3-1,-5-2-13 0,-3-9-7 2,3 4-4-1,-1-8 0-1,-7 1-2 1,1-5-1-1,0 2 2 2,-1 4-1-3,-1-10-2 1,-2-1 2 2,8 8 0-2,-1-4 0 1,8 8-3-1,-4-6 4 1,17 13-1 0,-2 3-1-2,-6-13 2 2,15 21 6 2,-13-6 0-5,-13 1 0 4,-3 2 0-1,-5 4-3-3,-1 0-3 3,-8 1-1 0,-6-1 0-1,-12 1 1 2,-8 6-5-3,1 2-2 0,-9 4 3 2,-5-1-2 2,-7 15 2-4,-27-17 0 2,6 18-2-1,-10-2-1 1,-7 15 2 0,1 5 2-1,0-3-1 0,11 4-3 1,9 1-2 0,13 10 4-1,3-19-1 1,22 6 5-1,6-17 0 1,8-2 13 0,13 0 12-2,23 2-2 2,0-16-3 0,18-3 3 0,0 0-11 0,-14-11-7-1,-5-11-5 0,-2-1-3 2,-18-3-21-1,5-10-37-1,-13 2-10 2,-5 9-15-3</inkml:trace>
    </iact:actionData>
  </iact:action>
  <iact:action type="add" startTime="77929">
    <iact:property name="dataType"/>
    <iact:actionData xml:id="d22">
      <inkml:trace xmlns:inkml="http://www.w3.org/2003/InkML" xml:id="stk17" contextRef="#ctx0" brushRef="#br0">10435 9039 228 0,'-8'-14'0'5,"2"4"21"-2,1-1-11 3,-2 2-6-1,-4 1-4 2,11 3 0-2,1 0 0 0,8-1 2 1,-8-6 0-1,6 0 10 2,14 6-1-3,3-4-3 2,0-2-2-1,11 12 1 1,1 0-2 0,9 2-1-1,5 10-3 0,-1 4 2 1,7 13-2 0,-11-3 6-1,-6 9 2 1,-4 5 0-1,-13-5-6 2,-15 14-1 0,-6-10-2-3,-9 8-1 1,-1-4-1 1,-8 1-1 0,-7-3-6 0,3-14-6 1,4 5-5-4,-1-9 6 4,5 1 4 0,4-7 0-3,-3-1 9 1,12-7 0 1,-2 1-2-1,4 0 1 0,-1-6 4 2,15 13 0-3,10-7 3 2,1 7 3 1,8 0 6-2,8 4-2 1,0 4 1-1,8-2 5 1,-7-1-4 0,1 8-5-2,-5-1-3 2,-6-8-1 0,-8 0 0 0,-10-5-1-1,-7-3-1 0,0-10-1 0,-9 5-2 0,-4 1 0 1,-3 9 8-1,-8-2 3 1,-7-1-2 0,-15 3-5 1,-14-2 2-2,-5-5-5 0,-7-4-1 0,-9-3 0 2,7-9 0-3,8-6-25 2,5 0-33 0,13-6-5-1,8-7-20 2</inkml:trace>
    </iact:actionData>
  </iact:action>
  <iact:action type="add" startTime="78535">
    <iact:property name="dataType"/>
    <iact:actionData xml:id="d23">
      <inkml:trace xmlns:inkml="http://www.w3.org/2003/InkML" xml:id="stk18" contextRef="#ctx0" brushRef="#br0">12742 8941 248 0,'16'-16'0'3,"-18"-3"40"2,-10 10-34 1,-2 4-3 0,-17-5-3-1,-2 2 1 0,2 6-1 0,4 4 0 1,-9 8-5 0,-1-6 3-1,1 4-2 1,-2 10 1-1,-1-3 3 2,-2 5 1-2,-2 13-1 0,0-6 0 0,2 14 10 1,-1 3-3 0,-3 4-5-1,-10-2 0 1,17 7-2-1,-2 2 0 3,9 5 0-2,-4-1 0-1,16 0 0 0,15 2 0 1,6-3-1-1,24 4 2 1,3 0 4-1,14-12 14 1,14 12 3 0,2-17 2 0,13 0 7-1,-1-7-9 1,3-7-2-2,-8-2 0 3,-1-20-12-3,-14-4-7 3,-20-15-2-3,1-1-23 2,-21-19-37 0,7 7-39 1,-26-18-32-4</inkml:trace>
    </iact:actionData>
  </iact:action>
  <iact:action type="add" startTime="79290">
    <iact:property name="dataType"/>
    <iact:actionData xml:id="d24">
      <inkml:trace xmlns:inkml="http://www.w3.org/2003/InkML" xml:id="stk19" contextRef="#ctx0" brushRef="#br0">13344 9223 117 0,'-2'-19'0'5,"2"-1"61"-2,0 6-31 4,-1-1-14-2,-5-4-6 2,-5-5-3-4,4 5-1 3,-5 1-2 0,4 3-3-1,-1 6 0 3,-3-3 0-5,5 12 0 3,7-3-1 0,-4 6 0-1,-4 9 12 0,8 11 5 2,8 16 2-2,-1 19-1 0,5 14-1 1,5 15 0-1,-1 3-5 3,3 0-1-2,-2 4-5-1,-3-7-4 0,0-15-1 1,-14 2 0 0,-6-27-2-1,-1 0-36 0,-6-20-50 1</inkml:trace>
    </iact:actionData>
  </iact:action>
  <iact:action type="add" startTime="80179">
    <iact:property name="dataType"/>
    <iact:actionData xml:id="d25">
      <inkml:trace xmlns:inkml="http://www.w3.org/2003/InkML" xml:id="stk20" contextRef="#ctx0" brushRef="#br0">14085 9517 117 0,'8'-5'0'4,"-11"-7"22"0,3 3-7 2,12 9-1-1,-12-3-6 3,2-2 5-4,1 5 4 1,-7-5-6 0,17 15-1 2,1 0-4 0,-7 9-4-4,4 11-1 4,8 14 4-3,-2 2 5 2,3 24-1 0,0 0 1-1,1 4-1 0,-14 8-1 1,10-12 2 0,-9 2-2-1,-4-11-2 3,-13-11-6-4,-3-5 0 2,-13-11 0 1,1 0 0-2,-9-15-70-1,-15-14-43 2</inkml:trace>
    </iact:actionData>
  </iact:action>
  <iact:action type="add" startTime="80657">
    <iact:property name="dataType"/>
    <iact:actionData xml:id="d26">
      <inkml:trace xmlns:inkml="http://www.w3.org/2003/InkML" xml:id="stk21" contextRef="#ctx0" brushRef="#br0">15070 9388 231 0,'3'-16'0'5,"-9"-6"29"-2,-9 8-16 2,-10-11-1 1,-14-2-8 0,-5 12-2-1,-8 0-2 1,5 6 0-1,5 13-13 1,8 3-7 0,5 19 2-1,3 5 7 1,0 9 7-1,-1 6-1 2,12 1-3-2,12 11 4 1,-5-3 4-1,11-4 0 1,20-1 9 0,0-7 14-2,13-4 6 1,6-12-2 1,10 1 11 3,8-11 1-6,0-11-2 4,2-12 1-2,-2-9-8 1,2-7-11-1,-4-16-11 0,-8-4-8 0,-9-1 0 1,-11-6-20 0,-12 5-26-1,3 1-33 1,-11 3-53-1</inkml:trace>
    </iact:actionData>
  </iact:action>
  <iact:action type="add" startTime="81315">
    <iact:property name="dataType"/>
    <iact:actionData xml:id="d27">
      <inkml:trace xmlns:inkml="http://www.w3.org/2003/InkML" xml:id="stk22" contextRef="#ctx0" brushRef="#br0">15933 9644 242 0,'20'28'0'1,"-18"11"31"3,1 6-18 2,-1 2-1 0,-19-5-11-1,-6-2-2 1,-3-11-5-1,-10-3-12 1,16-3-19 1,-17-8-33-3</inkml:trace>
    </iact:actionData>
  </iact:action>
  <iact:action type="add" startTime="81697">
    <iact:property name="dataType"/>
    <iact:actionData xml:id="d28">
      <inkml:trace xmlns:inkml="http://www.w3.org/2003/InkML" xml:id="stk23" contextRef="#ctx0" brushRef="#br0">16678 9220 155 0,'8'-11'0'1,"-7"11"20"5,-2-5-19 0,-12 3 0-1,-4 0 1 0,-12 0 1 1,-12 4 2 0,-3 2-1 0,-16 7-2-1,-4 2 0 0,-6 14 1 1,-15-2-2 0,7 17-2-1,16 2-24 0,8 6-11 1,9-3 4 0</inkml:trace>
    </iact:actionData>
  </iact:action>
  <iact:action type="add" startTime="81805">
    <iact:property name="dataType"/>
    <iact:actionData xml:id="d29">
      <inkml:trace xmlns:inkml="http://www.w3.org/2003/InkML" xml:id="stk24" contextRef="#ctx0" brushRef="#br0">15989 9586 118 0,'15'19'54'1,"18"-13"22"3,12-15-2 1,14-1-24 0,9-12-7 1,1 5 2 0,0-11-15-1,-11-3-9 1,0-10-5-1,-12 8-11 1,-3-7-5 0,-5-3 0-1,-19 2-24 1,-4 7-24 0,-5 1-47-1,-13 9-20 0</inkml:trace>
    </iact:actionData>
  </iact:action>
  <iact:action type="add" startTime="82157">
    <iact:property name="dataType"/>
    <iact:actionData xml:id="d30">
      <inkml:trace xmlns:inkml="http://www.w3.org/2003/InkML" xml:id="stk25" contextRef="#ctx0" brushRef="#br0">16630 8560 202 0,'21'12'0'5,"1"5"34"-2,-7 5-22 2,13 17-8 1,-4 9-5 0,10 4 1-1,11 18 0 1,2 7 2-1,3 3 14 1,-6 9 5 0,-4 4 5-1,-10-7-7 5,0 6-3-8,-15-2 2 4,-3-3-9 0,-23-13-5-2,4 2-4 3,-15-23 0-1,-10-8 2-1,-12-3-4 1,-1 2 2-2,-7-20-13 2,-8 0-30 2,-6-4-22-5,8-17-61 4</inkml:trace>
    </iact:actionData>
  </iact:action>
  <iact:action type="add" startTime="82535">
    <iact:property name="dataType"/>
    <iact:actionData xml:id="d31">
      <inkml:trace xmlns:inkml="http://www.w3.org/2003/InkML" xml:id="stk26" contextRef="#ctx0" brushRef="#br0">17439 8880 368 0,'27'-12'0'2,"-17"13"51"4,4 4-34 0,-7 3-13-1,-10 6-5 1,-1 9-4-1,-1 13-17 0,-4 6-38 1,-5 5-38 0</inkml:trace>
    </iact:actionData>
  </iact:action>
  <iact:action type="add" startTime="82707">
    <iact:property name="dataType"/>
    <iact:actionData xml:id="d32">
      <inkml:trace xmlns:inkml="http://www.w3.org/2003/InkML" xml:id="stk27" contextRef="#ctx0" brushRef="#br0">17693 9988 420 0,'-10'12'0'4,"-2"5"8"0,-9 0-15 1,-20-3-55 1,-15-8-69 0</inkml:trace>
    </iact:actionData>
  </iact:action>
  <iact:action type="add" startTime="84800">
    <iact:property name="dataType"/>
    <iact:actionData xml:id="d33">
      <inkml:trace xmlns:inkml="http://www.w3.org/2003/InkML" xml:id="stk28" contextRef="#ctx0" brushRef="#br0">16586 9235 121 0,'-9'-7'0'4,"-5"0"25"3,-11-2-6-3,7 1-4 1,-7-2-7 1,-1-2-1 0,3 0-1-1,1 1 0 1,5-3 2 1,4 10-1-3,5-1-4 2,3 5-2-1,4 0 6 0,-7-5 2 1,-1 6-1 0,-4 1-1-1,-8 11-2 2,-9 6-2-3,7-1-3 2,1 14 0 0,-7 6 0-1,3-2 0 0,5 8 0 3,4-8-1-3,-3 4 0 0,17 1 0 1,21-2-9-1,-5-1 6 1,29-2 4 1,15-1 0-3,10-13 6 2,7-11 21-1,6-6 23 1,-5-16-14 0,9 0-9-1,-10-5-5 0,-6-1-4 2,-14-10-5-1,-23-3-5-1,-15-1-5 0,-24-8-6 1,-14-12-5-1,-26-1-24 1,-16-4-26 0,-3 15-51-1</inkml:trace>
    </iact:actionData>
  </iact:action>
  <iact:action type="add" startTime="88489">
    <iact:property name="dataType"/>
    <iact:actionData xml:id="d34">
      <inkml:trace xmlns:inkml="http://www.w3.org/2003/InkML" xml:id="stk29" contextRef="#ctx0" brushRef="#br0">14857 9094 199 0,'16'-9'0'4,"-7"-5"0"1,-9 7 10 1,4 6-3 0,-6 4-7 0,-7-6 0-2,-1 0-1 2,-2 0-5 0,3 8-3-1,0 0 0 1,4 1 3-1,1 6 4 1,4-1 1 0,3 7 1-1,-1 10 0 0,3-2 0 1,12 2 1 0,-9 9 0-1,1-3-2 1,-4 4 2-1,4-1 0 2,-1 3 0-2,-1 4 0 2,-2 1-1-3,-3 1 0 2,9-4 0 2,-14 4 0-3,3-1 0 1,-1 2 0-2,-6-9 0 2,1-8-1-1,-6-10 0 0,-1-6-1-1,2-5 2 3,5-5 0-2,3-6 0 2,6 4 4-2,3-4 4 0,-3-3 0 1,4-7 1 0,7-1 2-1,-5-14 2 1,-3-6-3-1,1-9 2 1,-11-11-4-1,3-13-3 1,1 3 0-1,-2 3-2 1,2-10-1 0,0-4 1-1,-2 2-1 0,0 3-2 2,0-3 1-1,2 15 0-2,-1 24 0 2,4 14 4 1,-2 8 4-3,-1 11-4 2,0 0-9-1,-9 1 4 0,0 10 0 1,-2 11 0 0,-2 19 0-1,8 19 1 2,1 15 0-3,8-5 1 2,-2 13-3 0,4-1 2 0,-7-4-1-2,8-7 0 3,3-7 0-2,1-1 0 1,2-8 0-1,11 0 0 1,-4-13 0 0,6 6 1 0,5-5-1-1,-6 0 3 0,6-21 0 1,-6-1-1 0,-4-3-2-1,-15-8-2 1,-5-7-19-2,-12 7-23 2,-14-1-22 0</inkml:trace>
    </iact:actionData>
  </iact:action>
  <iact:action type="add" startTime="91364">
    <iact:property name="dataType"/>
    <iact:actionData xml:id="d35">
      <inkml:trace xmlns:inkml="http://www.w3.org/2003/InkML" xml:id="stk30" contextRef="#ctx0" brushRef="#br0">16490 9352 127 0,'28'-12'21'1,"-13"-5"-9"4,-2-5-1 1,-2-1-3 0,-12-6-3-1,1-8 1 1,-8-5 2-1,-3-10-3 1,-2 8-2 0,-2 2-4-1,-5 8 0 0,3 8 0 1,4 3-2 0,-2 15-1-1,5-2-1 1,1 6 0-1,4 2 2 1,1 0 2 0,-4 4 0-1,4 2 1 3,4 8 4-4,0 18 11 2,-8 15-3-2,7 24-5 4,1 12-3-4,-4 0 0 2,8 12-2 0,3 6-3 0,0 4 1-2,4-1 0 3,7-7 0-1,-4-8 0-1,3-13 0 1,5-2 0-1,-4-23 1 1,2-16-1 0,-1-8 0-1,-3-8 15 0,-1-13-4 1,0 1 4 0,-5-15-1-2,3-8-4 2,-12-28 0-1,-6-16 1 1,1-25-3 1,-13-4-5-3,6-6-1 1,-5-1-2 2,-6 3 0-2,-1 0-1 1,1 6 0 0,1 5 0-1,-4 3-1 0,6 20 0 2,4 10 0-2,2 12 3-1,4 20-2 2,3-4 0 1,-2 8 2-3,3 7-1 2,-8 5 0-1,4-3-3 1,0 6 3-1,2 13-3 1,-7 5 2-1,4 17 2 1,4 21 0 1,6 14-1-3,-2 9 0 2,10 3 0-1,-3-2 1 1,6-4-2 1,-3-14 0-2,5-17 1 0,4-6 1 1,1-17-1 1,-2 0 3-3,5-12 0 2,-6 3 1-1,9-2 1 1,-13-11-1-1,5-2-3 0,-10-4-2-1,-2 10-2 2,-9-17-22 1,-12-7-23-2,-13-7-50 1</inkml:trace>
    </iact:actionData>
  </iact:action>
  <iact:action type="add" startTime="110722">
    <iact:property name="dataType"/>
    <iact:actionData xml:id="d36">
      <inkml:trace xmlns:inkml="http://www.w3.org/2003/InkML" xml:id="stk31" contextRef="#ctx0" brushRef="#br0">9792 12596 155 0,'-3'-17'0'5,"2"0"0"0,-5 11 4 0,-9-6 0 1,4 10-4-1,-17-6 0 1,15 4 0 1,-10 0 0-3,-3-1 0 1,-7-3 2 1,-3 4 1 0,-6 4 3-1,-1-5 2 1,-6 6 5-1,-1-1-1 1,-11 8-2 0,1 5-5-1,-9-2-3 0,0 0-2 2,-3 5 0-2,4-1-1 1,-2-1 1 0,-13-14 0-1,6 6-2 1,-4-5 2 1,-8-3 0-3,-12 9-1 1,15-12 0 2,-21-10 1-2,21 18 0 0,2-14-2 2,-1-4 3-3,13-2-1 1,6 11 0 3,-6 3 8-4,12-7-1 1,12 9-2 1,-2 1-2 0,15 0-2 0,4 9 0 0,-3-4-2-1,16 0 1 0,2-2 0 1,7 12 0-1,10-11-3 1,-2 3 1-2,11-3 4 3,3 6 10-1,12 1-8-1,6-5 0 0,9 7 2 1,5-7-1 1,3-1 4-1,6 5 1-3,-10-24 1 3,17 7 1 1,-6-4-1-3,10 5-1 2,-6-6-3 0,13-1-1-1,-1-6 1 1,15 2-2 0,8 12-4-2,13 3 1 3,2-5 2-2,-8 7 1 0,8 0 1 1,-10 5 1-1,2-7-3 1,-2 6-2 1,-2 12-1-3,-9-19 1 1,-2 19-3 2,3 0 0-2,-7-10 2 0,-14 4 0 2,3-2-2-3,-9 4 0 2,-10-8 2 0,-2 7-1-1,-4 0-1 0,-8 1 2 1,-17-14-1 1,-13 6 0-3,-14-6 0 2,-9 4-11-1,-2 2 13 2,-21-8-3-2,3 9 1 0,-10-10 0 2,-17 5 2-2,-6-12-3 0,-12 7 2 0,-6-5 1 1,-9-5-3 0,-9 4 2-1,11-6 0 2,-17 9-1-2,8-1 0-1,5-8 0 2,-6 4 0 1,-7 3 0-3,9-3 0 2,-7 7 0-1,-3-14 2 1,11 11-3 0,-5 0 1-1,14-2 0 0,-3 4 1 1,12-4-1 0,2 18 0-1,13-8 1 1,9 7-2-1,13-7 0 0,6 0 2 3,21 14-2-4,5-2-5 1,9-11-11 2,21 17-14-1,2 1-11-1,20 18-38 1</inkml:trace>
    </iact:actionData>
  </iact:action>
  <iact:action type="add" startTime="112888">
    <iact:property name="dataType"/>
    <iact:actionData xml:id="d37">
      <inkml:trace xmlns:inkml="http://www.w3.org/2003/InkML" xml:id="stk32" contextRef="#ctx0" brushRef="#br0">11597 12444 111 0,'25'-5'12'5,"-1"-3"11"0,0 0 4 1,-13-8-16 0,-2 3-5-1,8 12-2 0,4-4 0 1,-7-9 0 0,8 12 4-1,-1 1 2 1,-1 2-1-1,7-8-3 0,0 3 0 2,-2-2-2-2,7 8-1 2,4-9-2-3,1 10 1 3,6 1-1-2,5-4-1 0,2 0 0 1,6 6 3 1,3-3 3-2,-4-8 8 0,-1 9-4 0,-5-8-4 1,4 9-3 1,-1 1-2-3,-4-7 1 2,12 13 0 0,1-7 0-1,-2 0 1 2,9 4 2-3,-3-7-3 1,-7 4 1 2,10 1 2-1,-11 3 1-2,0-10-2 2,-4-6 1-1,-1 6 0 2,1-4 0-2,-9 4 0 0,6 2-1 1,-9-13 1-1,2 3-3 1,4 8 0-1,-1-11-1 1,12 13-1-1,4 2-1 1,3 1 1 0,5 12 0-1,-8-5 0 0,0-1-1 1,1 7 2 1,-6-14 0-2,0 2-2 0,-6-2 1 0,-12-2 0 1,-3-2 3 0,1 0-3-1,-5 4 0 1,-10-4 2 1,2 7-3-3,1-7 0 1,2 0 1 2,-7-3 1-3,7 1-1 1,-14-4 0 3,14 4 1-3,-6 10-1-1,-9-19 0 2,2 3-1 1,7 4 1-3,-15 0 0 2,7-7 0 0,-4 8 0-1,6 4 1 1,-13-1-1-1,-7-7 0 0,13 8 0 1,-3 0 0 1,-9-9-1-4,4 9 2 3,3 0-2-1,-7-1 0 3,5-6-1-2,4 8 1-2,-11-4-2 1,6 4 1 1,0-6 2-1,-5 11 2 1,-5-12-2-1,-1 5 0 1,-2 0 0-1,-9-6 2 2,-2 6-3-3,-7-3 2 2,-6-4 0 0,-9-6-1 0,5 12 0-1,-6-7 0 1,8 7 0-1,-18-5 0 1,15 8 0 0,-6-11 1-1,4 9-1 2,-4 1 0-3,-13-4 0 2,4 1 0-1,-8 0-1 1,4 4 0-1,3-6 2 2,-12 2 1-1,9 10-2 0,4-16 0-3,-11 16 0 3,8-6 0 1,6-1-2-3,-8 3 2 2,4 3 0 0,5 3-2 0,1-5 0-1,-1 5 2 1,8-1 0-2,-5 1-2 3,-4 2 3-2,-3-1-1 1,0-4 0-1,-4 4-1 1,0-10 2-1,2 8-1 2,-3-9-1-3,9 0 2 1,3 7-1 2,-1-4 0-2,-5-3 0 1,5 8 0 0,-7-13 1-2,3 5-2 3,5 5 2-1,-18-6-2-2,14 1 2 1,-2 0-2 1,-1-5 1 1,-6 11 0-2,6-12 0 0,3 6 0 0,-5 6 0 2,1-7 0-2,-6-6 0 1,2 6 1-2,-4 1-1 2,-6 0 0 1,14 12 0-3,6-10 0 3,-8 2 1-2,16 2-1 0,-6 3-2 2,0-8 3-2,18 4 0-1,-10 1-1 2,9 5 0 1,4-10 1-3,8 4-2 2,3 2 0 0,1-8 2-1,8 8-1 1,1-3-1-2,10-14 0 1,-5 18-1 1,11 5-5 1,2-8-1-2,10 4-16 1,2 16-31-1,14-2-32-1</inkml:trace>
    </iact:actionData>
  </iact:action>
  <iact:action type="add" startTime="116112">
    <iact:property name="dataType"/>
    <iact:actionData xml:id="d38">
      <inkml:trace xmlns:inkml="http://www.w3.org/2003/InkML" xml:id="stk33" contextRef="#ctx0" brushRef="#br0">15005 12450 104 0,'12'2'10'3,"1"-4"1"2,-8-9 5 3,17 14 8-4,-8-6-12 1,-1 0-2 2,8-4 1-3,4 13-3 1,-2-6-2 3,4 0 1-4,2 7-2 1,6-5 3 1,1 0 1 1,-5-3 1-2,8 1-2 0,-1-3 0 0,5 1 0 1,6 1-3 0,8 12-2-1,-5-4-1 0,4-3-1 8,5 9-1-13,-14-7 0 4,11 10 1 3,-5-17 0-2,-2 17-1 1,-3-24 0 0,-3 16 0 0,1-12 7-2,-15-7-1 2,10 11 1 2,-15-5-1-5,2 1-4 3,-2 5 0 0,-19-13 0-1,5 17 2 1,-12-8-3-2,-3 1-2 2,-3-6-3 0,-16 8 5 3,-7-5 1-5,-3-6-1 2,-8-2 0-2,-3 8-2 2,-8-12 1 0,-7 2 0-2,11 8 2 1,-9 1-2 2,10-6-2-2,-8 0 3 1,4 4 1 0,-6-7-4-1,17 14 3 0,-12-9-1 2,7 4 0-2,1 7 0-1,1-5 0 2,12 16 0 0,-5-3 0 0,2-4-1-1,15 18 1 1,0-11 0-1,-8-1-6 2,8-3 1-3,6 15 1 5,4-13 1-7,8 6 1 4,-13-10 2-1,16-1 0 2,-4-5 1-4,7 4-1 5,-1 4 3-3,10-10-2 1,-4 4 0-2,-4-2 1 1,11 0-1 3,-5-8 1-5,4 5 0 4,1 1-1-1,9-1 2-1,-11-16-1 1,12 3 2-1,0 5-1 0,5 0-1 1,-2-6 1 0,20 18 0-1,-21-14-2 2,21 13 0-3,-18-3 0 2,9 1-1 1,-5 2 0-3,1 5 0 1,-12-6 0 2,17 8 0-2,-8-13 0 1,-3 12 0 0,6 6 0-2,-18-13 0 2,-2 5 0 0,4 3-1-1,-21-6 1 0,-2-4 0 1,-1 15-13 0,-13-7 2 0,-5 15-15-1,5 4-53 0</inkml:trace>
    </iact:actionData>
  </iact:action>
  <iact:action type="add" startTime="118521">
    <iact:property name="dataType"/>
    <iact:actionData xml:id="d39">
      <inkml:trace xmlns:inkml="http://www.w3.org/2003/InkML" xml:id="stk34" contextRef="#ctx0" brushRef="#br0">16438 12583 106 0,'-3'-8'6'5,"5"10"-7"1,-2 2 2-1,-3-10-1 1,4 6 0 0,-2 6 2-1,2-10 1 1,-3 4 5-1,7-2 3 0,-5 2 2 1,-1 2-11 0,7-6 0-1,-6 1 0 1,9 3 0-1,-2 2-1 2,-3-8 0-2,10 10 0 0,-8-2 0 0,11-4 1 1,-3 4-1 0,5-2 1-1,-4 0-1 1,1 5 1-1,6 5 0 1,1-9 0 0,-5-1 2 1,7-3 0-3,0 11 0 2,2-7 3 1,-4-6 3-3,1 4 0 2,2 0-1 0,-2-9-4 0,5 10 0-1,-12-7-4 1,16 3 0-2,-5 4 0 2,-10-10 0 1,9 10 1-3,-1 0 0 2,-4-11 2-1,-9 2-2 1,22 9-1 0,-15-6-1 0,2 2 0-2,-3-2 1 3,6 11-2-2,6 2 2 0,-19-14 0 1,16 10-1 0,-3-3 0-1,-11-8 2 1,10 7-1-1,-4-5 0 0,8 10 0 2,-4-2 1-2,-3-2-1 1,1-4 1 0,8 2 2-2,-5 8 1 3,-3-20-1-2,4 14 0 0,-4-6 1 0,0 2-2 3,8 2-1-4,-7 5-1 1,3-3 0 1,0-8-1 0,-3 21 0-1,6-12 0 1,-2-8 5-1,0 0-2 0,3 10-1 1,6-13 1 0,6 3 0-1,-2-1-1 2,-2 16 1-3,1-8 2 2,-4-2-1 0,5 10-2-1,-7-10 1 1,-2 2-1-1,-4 3-2 2,0 1 0-2,2 7 2 1,-11-22-1 2,7 22 1-4,-3-14 1 2,-13-2-1-3,-3 2 1 2,5 0 0 1,-2 9 0 1,-7-12-2-3,5 4-1 2,-11 2 0-2,12 2 0 2,-11-4 1 0,2 4-3-1,1-4 2 0,0-2-2 1,1 10-1 0,-7-6 4-1,3 0-1 2,-6 0 0-2,2 8 0 1,-6-8 0 0,-1-3 0-2,12 7 0 2,-9 8 0-1,-2-8 0 3,4 4 0-4,-6-12 0 3,7 12 0-4,-5-4 0 4,-8-2 0 0,-2-7 0-3,-2 5 0 1,2 3 1 1,-7-11-1 1,1 6 0-3,-1-4 0 2,-2 0 0-1,3 0 0 2,-4 2 0-2,12-2 1 1,-1 3-2-1,1 6 1 1,3-7 0-1,-2 3 0 0,3 1 0 1,1 1 0 1,-4-8 1-3,1 7-2 3,-7 0 1-2,-3 0 0-1,-3-10 1 2,-5-1-1 1,1 4 0-3,-2 5 2 3,-7-14-3-2,5 5 0 1,1 9 1-1,8-6 1 1,-3 5-1-2,8-5 0 3,-6 6 0-2,11 2 0 0,-3 0 0 3,4-6 0-5,4 9 0 3,-2-4 0 1,-2 1-1-3,7 8 2 1,-10-13-2 1,1 7 1 1,4 10 0-3,-9-12 1 2,-11 1-2-1,7 6 1 1,5-7 0 1,-7 12 1-2,9-10-2 0,-4 3 0 0,5 0 0 5,-7-8 1-8,16 6 0 4,-12-9-2-1,9 12 1 1,-5-14 1-1,-3 0 0 0,10 8 0 2,-7-11 2-1,4 5-3-2,-4 7 2 1,5 0-1 1,-1-9 0-1,2 14-1 1,2-5 1-1,3 4 0 1,0-9 0-1,4 8 0 0,-2 1 0 1,0-10 0 0,6 10 1 0,-7 1-1-1,-2-8 0 1,1-5 0 0,5 10-1-1,-4-3 2-1,4 4-1 3,-4-2 0-1,8-2-2-2,-2 6 2 2,1 0 0-1,-2-1-2 2,6-1 2 0,-3-3 0-3,-1 5 0 1,-1 1 0 0,3-6 0 1,-4 2 0-1,4-2 0 2,-10 2 0-2,9 1 1 0,-7 6-2 1,1-10 0 0,-1 10 1-2,6-15 0 3,0 10-3-1,-3 1 2-1,7-17 1 2,-2 11 0-3,2 5-1 3,2-8 2-2,-1 4 0 0,0-4-1 0,0 6 0 1,6-6 0 0,-7 0 2-2,3 2-3 3,12 2 2-3,-4-3-1 3,6-15 1-1,5 15 0 0,3-12 0-3,5 13 2 5,2 0-1-3,6 0 0 0,2-4 1 1,3 11-2 0,-5-4 0-2,3 2 0 4,1 6 1-4,-14-10-2 1,10 7 0 2,-5 1 0-2,-3 1 0 2,-3-6 0-2,13 8 0 0,-12-7 1 0,-2-2-1 3,3 8 0-5,-10 0 0 2,0-18 2 2,11 17-2-2,-9-9 3 1,5-3 1 0,-3-1-2-2,0-6 1 2,0 5 0 1,-2-2 1-2,3 3 0-1,-16-15-2 3,18 17 1-2,-8-1-3 1,5-2 0-1,-4 4-1 1,0 0 1 0,6 0 1-1,0 4-2 0,0 2 2 2,-4-10-1-3,5 11 0 3,0-8 0-2,-3 6 0 1,2-2 0-2,-3 4 0 2,0-18 0 0,5 18 0 0,-10-8 0-2,3 2 0 1,-5 0 0 3,0-8 1-4,-4 7-1 2,-2 0 0 1,-2-9 0-3,0 10 0 2,5 5 0-2,-9-10 0 1,2 4 0 2,-2 7 0-1,-3-10 0-2,4 9 0 3,-5-8 0-2,0 5-3-1,-5-6-4 3,8 14-6-2,7 20-3 1,-7-2-15 0,3 21-36 1,-7 4-32-3</inkml:trace>
    </iact:actionData>
  </iact:action>
  <iact:action type="add" startTime="121408">
    <iact:property name="dataType"/>
    <iact:actionData xml:id="d40">
      <inkml:trace xmlns:inkml="http://www.w3.org/2003/InkML" xml:id="stk35" contextRef="#ctx0" brushRef="#br0">3027 12037 104 0,'0'-4'7'4,"0"0"3"-1,0 2-1 3,0 0-6-1,-6 0-2 4,6 2 1-7,-19-5 0 4,14 4 1-1,-8-2 0 1,3 1-1 0,-19-4 0 1,15 4 0-4,-8-4-1 5,5 6 1-4,-8-3 0 1,2 2 1 1,2-3-1 0,1 4-1-1,3 5 2 1,-20-10 1 0,13 5-2-2,-4 2 0 2,5 0-1 1,-4 0 2-2,3 2-2 9,0-4 0-14,-1 12 0 5,-2-11-1 0,-2 6 0-1,6 2 0 1,-10-3 0 0,5 0 1 2,-6 4-1-2,4-9 0 1,3 7 0-1,2-6 0 1,-1-2 2 2,-5-4 2-5,12 8 1 2,-6-8-1 2,-1 3-2-2,-1-1 0 0,9-1-2 1,-2 9 0-1,-6-7 0 1,0-4 0 0,11 13-1-1,-6-8 1 0,-2 3 0 1,2 0 0 0,13 5-1 0,-9-1 1-2,3-3 0 2,-4 3 0 0,13 3-1 0,-8-3 1-2,-7 3 1 3,6-6-1-2,1 5-2 8,4 0 0-12,-11-17-1 5,17 18 1-2,-8-9 2 0,10 2 0 1,-2-5 0 1,7 4 2-2,-5-5 3 2,7-5-3 2,7 10-2-5,0-10 2 4,11 3-1-2,-14-3 2 1,12-4 2 0,-5 5 1 0,1 1-2-2,2-4-1 3,-5 5-1-2,3-3 1 0,4 2-2 2,2-4 2-3,-1 6 3 2,-9-4 0 1,16 1-1-3,-12-4 1 3,11 2 2-2,9 3-3 1,-9-2 1-1,5 4-1 0,-1-3 6 0,-1 1 0 1,1 0 0 0,2-1-2-1,1 5-3 0,-9 0-1 2,17-5 1-2,-1 5-2 0,-5 0 0 1,10-2-2-1,-8 4-1 1,15-2 0 0,4 4-2-1,4 4 1 2,3-2 0-3,4 9 0 2,13 0-3-1,-18-8 3 1,-6 3 0-1,1-2 1 1,-20-2-1 0,-1-1 0 0,-5 2 0-2,-1 8 0 2,-11-10 0 0,7 4-1 0,-6-1 0-1,0-6 1 1,-11 10-1-1,-5-10 0 1,-1 1-3-2,-6-1 1 1,-4-1-5 1,-2 2-2 2,-1 1 11-5,-9-2 1 5,-2 2-1-5,-16-6-1 5,-6 3 1-2,5 2 0-2,-17-2-1 1,4-1 0 1,-3-4 0 0,-8 8 1-1,5-8-1 1,-4 2 0-1,2 4 0 1,-2-7 0 0,-11-7 0-1,9 11-1 0,14-2 1 1,-10 1 1 0,3-2-1 0,7-1 0-1,-10 2 0 0,7 0 0 2,1-1 0-2,1 6 0 1,1 0 0-1,7 8 0 1,0-8-1 0,2 8 2-2,6-9-1 3,3 5-1-3,9 0 2 2,-5 2-1 1,4-1 0-2,-2-5 0-1,5 6 0 2,2 0 0 0,-1 0-1-1,5-4 1 1,-4 2 0 0,4 2 0-1,7-2-1 1,1 1 0-1,4 1 0-1,-3-11 0 2,3 7 0 0,0 0 2-1,-1-1 1 2,6-8-1-3,8 8 1 3,0-2-2 0,2 1 1-3,5 0 1 0,-5-4 0 3,4 4-1-2,-2-6-2 1,4 10 2 0,4-8-1-1,5 4 0 1,-2 0 0 1,2 4 0-3,5-8 2 1,-3 4-1 1,7 0 1 0,1-5 2 0,1 4 0-1,2-3-1 1,2 0 1-1,2-5-3 1,9 8 2-1,-14-4 7 3,-1-6 2-5,-11 6-6 2,-1 3-4 1,1-3-1 0,-2 3-1-1,0-6 0 1,-11 7 0 0,13-3 0 0,-16 7 1-2,-12-9-2 3,13 6 1-2,-11-1 0 0,3-1 0 0,-3 4-1 2,-5-1 1-2,1-2 0 1,3-1 0-2,-4 8-6 2,-4-10 2 0,-1 6-3-1,5 4 7 1,-7-1 0 0,-2 4 0-1,-5 0-2 2,-5 2 0-1,-7-1 1-1,-3 3 1 0,-11-11 0 0,2 14-2 1,-18-9 0 0,10-9-3-1,-13 2 3 1,3 0 2-1,2-7 0 2,-15-1 0-3,13 4 0 1,-3-1 2 1,2 2-2 0,-3-5 0 0,4 7 0-1,-5-9 0 0,10 10 0 2,3-6 0-1,0 0 0-1,11 4 1 0,3 0-1 1,3 1-1 0,11 0 2-2,-4-3-1 2,12 6 0-1,7-7 0 1,5 8 2-1,-3-1-1 0,7-4 2 1,-5-3 0-1,5 7 0 1,11-2-3 0,10-2 0 0,1 4-7-1,6 3-8 1,7 7-21 3,4 6-32-8,-3 3-36 4</inkml:trace>
    </iact:actionData>
  </iact:action>
  <iact:action type="add" startTime="127306">
    <iact:property name="dataType"/>
    <iact:actionData xml:id="d41">
      <inkml:trace xmlns:inkml="http://www.w3.org/2003/InkML" xml:id="stk36" contextRef="#ctx0" brushRef="#br0">7063 12539 180 0,'2'-13'0'5,"-9"-2"13"-1,9 6-8 1,-9 0-4 1,-6-4-1 0,4 9 0-1,4-6 2 2,-8-5-2-3,10 0 0 2,1 6 2 0,-10-11-2-1,12 11 1 0,0-1 4 1,1 10 2 1,-2 0-2-3,-6-6-3 2,5 2-2-1,-5 2 5 1,-6 2 0 0,-2 0 3-1,-6 0-5 0,-6 0-1 1,2 0-2 0,-7-2 0-1,-5 0 5 20,-4 4-5-25,10-5 0 0,-12 1 0 0,4 7 0 4,1-7 0 4,5 6-1-2,-4-3 1-4,9 6 1 4,-10-7-2 0,-7-1 2-1,11 8 0 1,-5-8 1 0,0-3 6 1,-8 3 3-4,11 1-1 3,-7 4-4 1,4 1-1-3,-4-3-3 2,0 13-2 0,7-8 0-1,-8 3 0 2,-3 2 0-2,4 7 0 0,1-16-3 1,-5 4 2 0,-9-5 1-2,16 8-1 4,-13-8 2-5,3 4 0 3,4-9-1 0,1 13 0-1,8-12 0 0,-2 11 0 2,-3-20 1-2,2 15 0 2,5-11 0-1,-5 4 0-2,13 13-1 1,-2-18 0 1,6 11 1-1,-5 2-1 0,8-3-1 1,0-3 1 0,-2-8 2 0,8 19-2-1,-2-8-2 0,2 1 2 1,-2 0 0 1,3 3-2-3,0 0 2 1,6-3 1 1,-2 3-2-1,9-6 1 0,-6-6 0 2,6 12 2-3,2-17 1 2,7 11 3 1,5-6-4-3,8 1-3 2,7-14 1 1,4 19 0-1,9-7 2-1,-2 1-2 0,3 2 5 1,0 0 0-1,1 3-1 2,7 0-3-3,-6-3 1 1,7 3 0 1,1-5-3 0,8 7 1 0,16 6 0 1,-7-5 1-4,19 5-1 3,-8-11 0 1,8 8 0-3,9 10 0 1,3-5 0 1,-12-4 0 1,2 2 0-3,-18-1 0 2,-9 8 0 0,-18-12 2-1,-7 7-3 2,-2 11 0-3,-18-8 1 1,-7-12 0 1,-3 6-4-1,-14 5-2 1,-1-24-3 0,-8 28 4-1,-3-17 2 2,-13 4 1-2,-14-14 2 1,-1-7 0-1,-17 2 1 0,5-1 0 2,-17-2 3-2,2-5 0 1,-7 10 3-1,-4-10-2 1,4 8-6 0,-16 7 2 0,12-1 0-3,-7 8 0 3,6 3-2 0,0-4 1-1,12 8 2 1,4-3-2 0,7 11 0 0,10-1-1-1,-6-9 1 0,13 13-1 1,9-4-1-1,-6 3-2 1,13-11-8-1,6 15-24 2,2 5-45-2</inkml:trace>
    </iact:actionData>
  </iact:action>
  <iact:action type="add" startTime="132529">
    <iact:property name="dataType"/>
    <iact:actionData xml:id="d42">
      <inkml:trace xmlns:inkml="http://www.w3.org/2003/InkML" xml:id="stk37" contextRef="#ctx0" brushRef="#br0">2887 13049 107 0,'1'-15'0'3,"8"7"8"2,-7 5-2 1,5-5 1 0,-5 4-7-1,0-5 0 1,10 7 0-1,-11-4 2 0,1 3-3 1,-2-7 1 0,0 6-1-1,3-1 2 1,-3 3-2 0,12 2 1-1,-13 0 0 1,-2 0 0-1,3-5 0 0,8 11 2 2,-4-6-1-2,-8 1 0 0,8-2 0 1,-4 3 2 0,-7 0 2-1,11 2 1 1,-1-10 6-1,2 6 0 0,-8 4-2 1,3-9 0 0,-5 6 0-1,12-1-1 1,-11 0-5-1,-3-2-3 2,16 6 0-2,-15-4-2 0,14-3 0 0,-16 3 1 1,7 1 0 0,1-2 0 0,0-1 0-1,5 4 2 1,-5 5-1-1,-8-13 0 1,13 6 0-1,-11 0 2 0,10 6-2 1,-8-10-1 0,-1 12 0-1,-3-10 2 1,5 4-3 0,2 6 1-1,-7-11 0 1,7 6 2-1,-4 0-2 0,-6 2 0 1,-2-5 1 0,3 8-1-1,-8-5 0 1,5 3 0 0,-4-1 2-1,5-2-3 4,-3 5 1-6,-2-4 0 2,6 0 2 2,-9 1-1-1,-4 0 3-2,0-5 1 3,4 3-2-3,-1 1 0 2,2 0-1 1,-6-4 0-3,10 6 1 1,-6-7 3 1,-5 1 5 1,8-4-3-2,-7 11-2 0,-1-10-1 1,-2 3-2-1,-4-5-1 1,-4 3 2-1,0 2 0 2,10-6-2-3,-13 4-1 2,-3 4 1 0,10-10 0-1,-6 12-2 0,2-3 0 1,-3-2 2 3,-4 5-2-4,3-2 0-4,-9-2 0 6,-2 0 4-1,3 0-2-1,-3 0-1 0,3 6 1 2,4-3 0-2,-6-1-1 2,-6-2 0-2,3 6 1-1,-7-6-2 2,8 3-1 0,0 3 2-1,-5-6-1 3,0 2-1-5,10 9 2 3,-9-11-1 1,4 6 0-3,8-2 0 2,1-6 0 0,3 13 0-1,0-7 1 0,8 4-1 1,-6-7 0-1,5 4 2 1,0 1-3 1,-4-6 1-3,9 4 1 1,10-6-1 1,-2 4 0 0,6-6 5 0,1 6 1-1,5-6-3 0,7 6 1 1,-2-4 1-1,3-2 3 0,2 5 3 1,-8-2 5 1,15-4-2-2,-7-2-12 0,12-10-3 1,4 7 1 0,3-3 1-1,6 3-2 1,7-2 2 1,4 4 1-3,-1-1-2 2,3 3-1 0,11 4 2-1,-6 2 2 0,7-8-2 2,-5 10 1-3,10-5 1 2,-5 8-4 0,12-3 1-2,3 4 0 2,5-2 1 0,-2-4-1 0,27 5 0-1,-10-3 0 0,9 8 0 1,8-10 0 1,2 7-1-3,10-2 1 1,-1-1 1 2,-3 2-2-1,5-4 2-2,-11-8 1 3,-1 10-1-3,-16-3 4 2,-1-1-2 0,-9 4-3-1,-15-7 0 0,-5 10-1 1,-6-7 1 0,-15-2-3-1,8 10-1 2,-17-4-2-3,4-2 2 3,-19-2 1-1,6 6 0-2,-27-10 3 2,8 4 0-1,-8 5-31 1,-4 5 31-1,-16-3 0 1,-3-2 0-1,-18 1 0 1,-9 0 0 1,-22-6 4-2,-11-4 0-1,-7-2-2 3,-11 10 0 0,0-13-1-4,-4 4-1 3,5 5 0 0,8 0 1-1,-2 2-1 2,4-6 0-2,6 8 0-1,-2-6 1 3,15 5-1-2,-7 2 0 1,2-9 2 0,-2 10-1-2,-1 0 2 2,20 4 1 2,-12-7-2-5,14 1-2 2,10 7 0 2,1-7 2-2,12-3-2 0,10 4 0 1,3-8 1-1,11 7 0 1,5-4-1 0,4-1 0-1,4 2 4-1,8-5 2 4,-6 7 10-3,4-3 2 1,-2-3-4 0,16 0-14-1,2-2 0-1,12-3-3 3,5 0-1-2,10-1-1 0,10 7 3 1,-3-9-1 2,13 8-2-1,4 1 0-3,7-6 0 3,23 8 4-5,-11-3-2 4,13 0 0-1,-1 3 4-1,5-1-2 3,-2-3 0-1,3 9 2-1,-7 1-1 2,5 2 0-2,-8-3-5 0,-8-2 0 2,-6 9-2-2,-11-10 1-1,-6 4 0 2,-8-3 1 3,-15-2 3-5,-2 4 1 1,-5-7 2-1,-9 0 0 2,-22-3-2 2,-3 5 0-5,-2-1 0 2,-6 1-5 1,9 0-1 0,-19 0 7-1,-5-5 1 2,-11 1 2-2,-30-4 2 0,2 1 0 2,-16-2 3-3,-18 2-1 1,-15-3 1 2,-6 4 4-1,-12-1-5-1,-11 5-3 1,-8-1-2-2,6 3 0 2,1 1-2 0,-4 6 0 0,18 5 0-1,8-10 1 0,11 13-1 2,22-8-1-2,-1-6 2 1,15 9-2 1,14-3-2-4,12 4-5 4,-5 0-22-1,15-3-12-1,4 4-23 0,5 11-52 2</inkml:trace>
    </iact:actionData>
  </iact:action>
  <iact:action type="add" startTime="134623">
    <iact:property name="dataType"/>
    <iact:actionData xml:id="d43">
      <inkml:trace xmlns:inkml="http://www.w3.org/2003/InkML" xml:id="stk38" contextRef="#ctx0" brushRef="#br0">3871 13245 106 0,'-20'-5'0'5,"-2"0"4"1,-4-6-3-3,-1 5 0 3,-6-2 1 0,10-3 2-1,0 6 5 1,1-13 9-1,-2 12 0 0,9-6-4 1,10 7-2 0,-5-1-1-1,10 4 1 1,-6-1 3-1,9 0 2 1,0 1-3 1,3 0-4-3,1-4-1 1,3 3-3 1,-3 0 0 0,5-5-1 0,6 6-3-1,-4-5 2 1,9-3 0-1,-4 8 1 1,8-9-2-1,2 5 1 2,10 4 0-2,-6-5 3 2,18-2 1-3,-4 5 0 2,0-6 0 0,8 3-1-1,8 3 1 1,3-6-2 0,4 4-1-2,5 5 0 2,4-1 2 0,-10 0-2-1,0 4-5 1,8 0 1-1,-6 3 0 1,4 3-2 1,-1 2 0-3,0-1 2 1,-2 1-2 2,-8-7 2-1,1 8-1-2,-5-1 0 3,5 3 0 0,-14-5 0-3,-15-4 0 1,-6 5 1 1,-11-7-1-2,-11 4-1 2,-5 0-2 0,-6-2-4-1,-5 2 1 1,-10 6 2-1,0 0 5 1,-16-8-1 3,-1-3 0-7,-10 1 0 3,-7-2 2 1,-8-7-3 0,-11 2 0-1,-2 3 1 1,-18-8 0-1,3 4-1 1,-4-4 1 1,-13-1 1-2,15 5-2 0,-13-2 0 0,2 5 2 2,13-10 0-2,-2 8-2 0,6 2 1 0,13-3 0 1,1 2 1 0,7 4-1 0,6-5 0-2,10 5 2 3,9 0-3-2,0 0 2 0,11 4-1 6,7-8 0-9,7 9 0 3,3-6 0 3,6 3 1-2,4-1-1-5,4-4 4 5,0 3 7-1,5-5-5 1,8 4-5 1,14-3 0-2,14 8 0 1,1-6-1-1,15 2 0 0,5 0 0 0,10 0 2 1,4 0 1 0,-6-3 2 0,7-1 1-1,-3 0 1 0,4 0-2 1,1-2-3 0,-1 6-2-1,-4 0 0 1,-2 2 0 0,1 6-1-1,-16-8 1 1,1 3 0 0,-10 0 0-2,-10-3 0 1,-2 5 0 3,-16 10-21-4,-8-2-11 1,-12 16-20 1,-8 9-57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72">
    <iact:property name="dataType"/>
    <iact:actionData xml:id="d0">
      <inkml:trace xmlns:inkml="http://www.w3.org/2003/InkML" xml:id="stk0" contextRef="#ctx0" brushRef="#br0">23404 11651 213 0,'-4'-5'0'4,"4"8"0"0,-7 5 2 1,-3-5 15 1,-4 2-11 0,-2 7-1-1,-11-2-2 1,9 4 1-1,-3-2-2 1,-1-3 0 0,-7 2 4-1,-3 1-1 1,-2-2 1-1,-8-3 4 1,7 5-3-1,-6-4-1 1,4 7-2-1,-7 4 0 1,11 1-1 0,-8 1 2 0,9 4 2-1,-8-3 0 1,1 13 1 2,-1-9-2-5,1 7 2 4,-21 0-2-2,9-2 0 1,-20-5-2-1,1 3 0 0,10-7 0 1,-6 3 0-1,-7-8 2 1,1 3-2-1,4 1 1 2,-5-3 1-3,3 3 1 2,-4-2 0 0,-4 9-3 0,1-11 0-1,-1-1-1 0,-13-6-1 2,6 10 2-3,-3-13 0 3,5 5-2-1,-9-8 0-2,10 2 0 2,-2-4 1-1,10 4-1 0,-12-12 0 1,2-1 1 0,5 5 1-1,2-2-1 1,2-5-1-1,-6 1 0 1,7 7-2 2,7-15 0-5,-2 16 0 2,7-8 0 2,-3-3 0-2,3 1 0 0,5 0 1 3,-10-2 0-5,13-4-1 3,-8-1 0 0,8 7 1 0,5-9-1 0,-2 5 0-1,6-3 4 1,1-3-1-1,-3 1-1 1,7-4 0 0,-4 2 0-1,6-5-1 1,-10-8-2-2,10 3 2 3,-7-5 0-3,1-10-1 2,1 1 1-1,-2-9-1 1,-1-7 0 0,-11-9 0-1,10 0 0 2,-7-4 0-3,7 2 0 2,-2-6 0-1,2 1 0 2,-1-7 0-3,-2 1 1 3,-4-12-2-2,0 3 2 0,2-3-2 2,-3 9 1-2,18 1 0-1,-5 9 1 3,6-7-1 0,7 13 0-4,3-17 0 4,-1 6 4-2,-1-3 3 0,9-6 2 2,-14-1-1-3,4-1-4 1,8 7 0 2,-6-17-3-2,8 8 0 0,-1 2-1 1,-3-11 0 1,1 8 6-2,4 1-2 1,-11-10 0-2,0 2 1 1,3-14-1 1,-7 13-2 1,4 5 1-3,12 1-1 3,3 7 1-3,1-6-3 3,0 5 2-2,10-1 0 0,1-2-1 2,2-1-1-3,2 2 0 3,-2 3 2-3,12-2-3 2,1 1 1-1,0-11 0 4,8 6 1-6,-6-1-2 3,5-3 2-2,-2 5 0 3,-5-17-2-1,-3 11 0-2,11 7 1 3,-10-13 0-2,11-2-1 0,-9-4 0 1,7 7 0 0,1 2 2-2,4 0-1 3,6-12-1-1,-2 10 2-2,7 1-1 2,-2 7-1 0,3 12 2 0,1-11 0 0,5 7-1-1,-3-1 0 0,24 10 0 2,-23-11-2-3,15 9 3 2,1 1-2 1,5 4 1-3,-1 3 0 1,4 0 1 1,-4-1-1-1,-4 6 1 0,0 2-1 2,7 6 1-1,-10 1 0-1,6 4-1 1,5 4 0-1,4 5 0 2,-3-6 0-2,8 10-1 0,7 5 1 6,-2 4 0-10,18 4-2 5,-2 2 1-1,19 8 0-1,-5-1-2 3,5 4 1-3,-6 0 2 5,7 9 1-6,-15-14-1 2,-7 0 0 1,1 5 0-1,-13 2 1 0,11 7-1 1,-9-12 0 1,4 10 0-3,1-2 0 2,-2-1-2 0,-1 6 2-1,13 4 0 17,-7-2 0-22,6 10-2 0,11 4 2 0,-4 8-3 6,3 3 1-1,1-4-1 1,15 19 1-1,-7-13-1 0,-7 10 2 3,2 1 1-5,-9 0 0 3,-11-9 0 0,1 14-1 0,-7 3-1-1,-11-10 2 2,-1 15 0-4,-2-3-1 4,-10-5 1-1,3 14 0 0,-13 3-3-1,6 9 3 0,-3 9-2 1,3 8 1 1,-2 10 0-2,-6-2 1 0,8-7 0 0,-13 9-1 1,8-6-1 0,-9-6 2-2,8 10-2 3,-23-8 1-1,14 6 2-1,-7-11-1 1,-4 0 0-1,-6-5-2 0,11 5 2 1,-14-10 0 1,12 14 0-3,-4-5 0 2,-6 5 1 0,1-1-1-1,-4 4 0 1,-4 10 0-1,1-11 2 1,-9 6-3-1,5 13 2 1,-2-8-1-2,-3 14 0 3,1-6 0-2,10 7 0 1,-12 5 1-1,8-7 0 1,9 3-1-2,-2 2 0 4,7-6 1-3,1-1-1 0,-1-8 0 2,-2-2 0-4,-5-10 0 4,2-2 2-1,-9 0-3 14,0 3 1-19,-2-3 0-1,-1 4 0 0,-5-5 0 5,1 12 0 1,-15-22 0 2,10 11 0-3,-10 0 1-1,-3-6-1 1,4 5 0 1,-4 1 2-1,-4-1-3 2,3 0 1-3,-1-2 0 3,-2 0 1-2,12 5-1 3,-4 4 0-4,1 6 1 1,1-4 0-1,-1-5-1 2,6 3 0 1,-4 2 1-3,-5-13-2 3,7 15 2-3,-8-9-1 2,8 3 0 0,-11 1 0 0,5 2 1-2,-1-3 0 2,-5-9-1 1,-3 10 0-3,5-4 2 2,-15-2-1 0,11 2-1-1,-16-6 0 3,12 2 0-5,-11-8 1 3,7 6-1 0,-4 2 0 0,6-6 0-1,-13-11 0 1,-2 7 0-1,3-8 0 1,-1 1 1 0,-4-7-1-1,-1-3 0 0,-6-10 1 1,-4 6-1 0,8-8 1-2,-7 1 0 3,-3-7-1-1,8-11 0 0,-6 0 1-1,2 2 0 0,-2-9 0 0,-4-3 0 0,4 8-1 2,5-3 1-2,-10-9-1 1,6 6 0-2,-3-5 0 5,2-4 2-5,-8-2-2 0,2-4 0 2,-1-4 6-1,-2-1-6 2,5 1 0-3,3-2 1 3,6 7-2-2,6 2 1 0,12-2 0 2,-1 0-4-2,2 5-10-1,20 1-6 2,-14-5-9 1,4 3-25-4,7 10-39 5,10 7-94-3</inkml:trace>
    </iact:actionData>
  </iact:action>
  <iact:action type="add" startTime="29924">
    <iact:property name="dataType"/>
    <iact:actionData xml:id="d1">
      <inkml:trace xmlns:inkml="http://www.w3.org/2003/InkML" xml:id="stk1" contextRef="#ctx0" brushRef="#br0">21075 10594 185 0,'25'-8'0'2,"-11"2"47"2,2 4-27 1,-11-15-2 1,-3 11-8 1,-5-9 1-2,0-1-1 0,-7-3-2 0,-3 3-3 1,-6-1-3 0,-8-1-2 0,0-2 2-2,-11 0 0 2,5-1-1 0,-13 0 1-1,10 2-1 1,-16 1-1-1,-1 0 0 1,6 0 1 0,-6-1 1-1,-6 4 5 1,13-2 4 4,-18 6 5-9,2-4-2 5,-2 7-1 0,-6 3 1-1,-10-2-4 1,8 2-3 0,-16-4-3-2,11 11-2 2,-2-4-1 2,12 10-2-4,-7-1 2 1,23 0 0 2,-6 13-1-3,14-1 0 3,0 6 0-1,8 7 8-1,-1 6 0 0,2 4-2 1,2 31-2 0,14 0-3-1,3 10-1 1,17 15 0-1,12 14 0 1,3-2 0 0,14 4-6-2,9-6 3 2,9 10-1 0,10-5-4 0,-3-18 5-1,19 12 3 1,0-17-1-1,8 3 2 3,0-8 3-4,-2-3 8 0,-1-18-1 3,6-11 7-2,-20-20 2 1,9-6-4-1,-16-24-2 0,10-12 2 0,-3-16-7 1,1-9-5 0,14-20 0 0,1-12 0-2,15-27-3 3,0-9-2-1,8-7 0-1,0-2 2 1,-12-10-1-1,-12 17 0 0,-29-17 4 2,-32-2 1-2,-20 28-3 0,-24 9-2 1,-26 11 0-1,-27 10-1 1,-38-6-2 0,-19 7-20-1,-31 7-48 1,8 7-73 0</inkml:trace>
    </iact:actionData>
  </iact:action>
  <iact:action type="add" startTime="37161">
    <iact:property name="dataType"/>
    <iact:actionData xml:id="d2">
      <inkml:trace xmlns:inkml="http://www.w3.org/2003/InkML" xml:id="stk2" contextRef="#ctx0" brushRef="#br0">24861 5444 231 0,'0'-39'0'2,"-3"-10"24"4,-7 11-10 0,1-7-3-1,6 13-7 0,-3-7 0 1,1 2 0 1,6 2 1-2,5-2 1 0,1 1 0 0,5-7 2 1,3-1 3 0,-3-10 4-1,6-1-1 1,3-3-1 0,7 14 3-1,5-8-4 3,-2 0 1-4,9 8-2 2,-7-3-4 0,7 2-2-1,0 5-2 2,7-13-2-4,1 5 0 4,4-6-1-2,5 2 0 1,4-2 0-1,0 2 0 1,6 1 0-1,0-3-2 2,3 4 2-2,0 0 0-1,14 10-1 4,-2 1 1-4,4-6 0 1,-5 13 0 1,10-6 0 1,9 2 0-2,10 4 0 2,3 8-1-4,20 2 1 4,2 5 0-1,7 10-2-1,-9-1 2-1,6 10 0 2,2-6 0 0,-16 4 0 0,-6 0 0-1,12 4 0 0,-7 9 1 1,-2 1-1 0,-2 13 0 0,7 11-1-1,-14-4 1 1,9 17 0-1,-16-2-1 2,8 11 1-1,-5 9 0-3,-4-1-1 2,4 7 1 2,5 14 0-2,-6-7-1 0,6 14 0 2,-4 7 1-4,-11-19 0 5,1 19 0-2,-1-6 0-2,-15 6-1 0,2-1 1 4,-1 7 0-3,3-4 0 0,-6 3 0 2,1 22 1-1,-2-7-1-2,-6 12 0 3,12 19 1-2,-10-2-1-1,11 3 0 3,-17-1 0-2,-5 0 0 0,-6-15 1 2,-4 8 0-2,-15-4-1 0,7 5 2 3,-11 4-2-5,-14-14 1 2,10 4 2 3,-7-7-2-3,1 15 0 0,-5-15 1 0,13 18 1 1,-10 4 0 0,3 10 1-1,-6 17 0 0,8 15 0 3,-8 7-2-4,-1 0 2 2,1-20-2-2,-18 7 3 3,0 5-2-3,-11 2 1 3,5 3-1-2,-18-18 1 1,3 7-1-2,-3-32-1 3,-12 6 1 0,-1-1 1-4,-1-11-1 4,-11 0-2-2,-1-4 1 1,-3-14 0-1,-12-5 0 1,-11-12 1-1,1-8-2 2,1-22 0-2,-12 4 1 0,0-10-1 1,-6 3-2-1,2-15 2 0,-3 13 0 2,-5-23-1-2,-2 3-2-1,4-5 0 4,5 3 1-4,-6 1 1 1,6-12 0 2,-1 16 0-2,1 0 1 1,6 0-1-1,7 5 0 1,-6-18 0-1,7-1-3 1,-5-18-1 0,-1-6 3-1,6-18-1 1,-3 1-1-1,-9-12 1 1,11-7 1-1,-7-3 1 0,-10-6 0 2,18-2 1-3,-10-1-1 3,-3-2 0-2,10 0 1 1,-14-4-1-1,1 3 0 2,10 4 0-2,-7-9 0 0,5-3 1-1,1 2-1 3,0-1 0-1,-1-7 0-2,3 5 1 3,-11-6-1-2,11-2 0 1,-17-5 1 0,0-5-2-1,7 6 2 0,-4-8-1 1,0 6 0 6,1-19 1-11,-3 9 0 6,2-11-1-2,9 4 1-1,-2-18 0 0,11-5 1 1,2 4 0 0,1-11 0 2,1-4-1-1,6-14-1-1,-10-1 1 2,7-14 1-3,4 7-1 2,1-7 2 0,8 0 0-1,4-5 1 0,-7-8 0 1,16 19 1 0,-6-10-3-1,12 6 0 1,-3-9-1-1,10-1 1 1,6-2 0 0,-20-12 2-1,16-1-1 1,-4-6 0-2,3 1 1 3,9 3-1-2,-7 2-1 1,12-1 0-1,-5-22 0 2,-1 7-2-2,-9-4 2-1,0-3-3 1,12 17 2 2,-3 0 4 0,7 11-1-3,2 10-1 2,-5-8 6 0,5-7 1-2,-2-1-3 3,-1-3-5-2,4-10-1-1,-14-1-1 2,10 9 0 1,6 16 0-3,-4 12 2 2,4-4-1 0,1-3 0-1,4 9 1 1,-4-6 3-1,9 1 2 0,-13 16-1 2,7-14 2-2,-5 8-2 0,1 1-2 2,-8 7-1-2,11 14-3 1,-12-4 0 0,11-6 4-2,2-10-3 1,0 9 3 1,10 2 0 1,5 6 3-3,5 7 1 2,14 14-4 0,5 4-3 1,7 27-2-3,30 30-19 1,31 18-30 1,23 38-16 0,12 33-40 0,10 20-30-1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812">
    <iact:property name="dataType"/>
    <iact:actionData xml:id="d0">
      <inkml:trace xmlns:inkml="http://www.w3.org/2003/InkML" xml:id="stk0" contextRef="#ctx0" brushRef="#br0">10291 1084 118 0,'-1'-1'0'3,"-9"-10"9"3,2 4-1 0,-8-3-1-1,6-1 0 1,-3 4 0 0,0-10-3-1,12 13 1 1,-12-7 3-1,7 2 3 0,2-1 1 2,4-1-1-2,-6 7-3 0,10-3-3 1,-5-1-1-1,-1 2 0 1,7 6 1 0,-2 0 1-1,-7-3 1 0,12 6-2 1,-16-3-5 0,16 0 0-1,-12 9-1 1,5 12 1-1,2 5 6 1,-6 8-2 0,3 4-1 1,6 7-1-3,-12-6-1 2,1 2-1 0,-8-1 1-1,3-2-1 1,3 3 0-1,2 6 0 1,-3-6 2 0,-2 14 2-1,5-1 2 1,-2 12 1-1,1 5 1 1,-3 3-1 0,2 17-4-1,2-1-1 1,4 13-2-1,1 4 0 1,8 2 1-1,-11-12-1 0,-1 0 0 2,5-5 0-2,-7-11 0 0,1 9 0 1,3 2 0-1,-16-1 0 1,9 7 1 0,12 3-1 0,-7 2 0-2,1 10 0 2,12 10 2 0,3 0-3-1,1 2 1 1,1-10 0 0,4 5 0-1,-6 6 0 1,-12-9 0 0,14 11 2-1,-14 9 0 0,0 2-2 1,4-7 1-1,-8 7-1 1,-1-13 0-1,6-4 0 1,3-9 1 1,-13-7-1-3,1-7 0 1,20 2-1 2,-17-14 0-2,9 1 1 0,-4-14 0 1,14 8 1-1,-7-6-1 1,-7-11 1 1,14 8-1-3,-10-7 4 1,5-2-3 1,-13-14 1 0,4 1-1-1,-13-13 0 1,0-4-1-1,12-7 0 1,1-11 2 0,4 3-3-1,-8-15 2-1,6 2 1 4,-2-3-1-4,7 1 0 1,-3 1-1 2,15-5 0-2,-5 8-2 1,11 1 1 0,6-1-1-1,-5-1 2 0,14-1-1 1,-6 1 0 1,17 3 2-3,-7-2 0 2,3-7-2-1,6 11 2 1,5-7 0 0,-5-7-2-1,15 3 1 0,5-2 0 1,10-2 0 0,4-3 0-1,11 6 0 1,10-4 0-1,4 12 1 1,7-3-2 1,2-7 1-3,1 2 0 1,-3-1 0 2,11-3-6 0,4-6 1-2,-3 3 2 0,4 5 0 1,15-6 2-2,3 2-1 2,17 1-2-1,-1 2-1-1,-4 1 1 4,8 2 1-3,3 3 0 0,6-3-1 1,3 2 0-1,5 3 1 0,16-2-1 2,-5 0 0-2,1 3 2 2,5-1-1-2,-4 1 0 0,-19 12 3 0,26-5 0 2,10 6 0-2,-8 6 0 0,-9 2 1 1,3 3 0 0,-19 0 2-2,9 2 3 2,8 4 2 1,-8 1-3-3,2 10 1 2,-13-4 0-1,-9-6 1 0,-10 2 1 2,-22 8 1-1,10-16-1-2,-18 0-2 3,-18-19 2-2,-8 1-2 0,-3-10-2 2,-14 5-2-3,-19-20 1 1,7 1 0 3,-9 4-3-4,-7-22 1 2,-8 3-1 0,-6-14 0 2,0 0-1-5,-9-12 1 2,1-6 0-1,-5-9 0 4,-2-3 0-1,1-16-1-3,-2 2 1 0,-4 2 2 3,-5-18-3-2,10 11 2 1,-7-17 0-1,-6-1 1 0,5 8 2 0,-7-14 0 2,5-18-1-2,-9-13-1 1,-13-10-1-1,-1-14 0 1,-3 1 0-1,-8-19-2 1,-8 13 1-1,6 9-1 1,11 0 1 0,-1 10 0 0,-2 14 1-2,-4 9 0 2,4-5-2 0,-3 7 2-1,2-18-1 1,-10 12-1 0,6 5 2-1,1 0-2 2,-4 10 1-3,11-6-1 2,1 7 2-1,-7 16 0 1,12 13-1-1,-3 8 1 2,-8 3 1-2,-5-8-1 0,4 8-2 1,-15 6 1-1,4-3 0 0,14 14 1 2,-18 1-1-2,10 13 0 0,1 1 3 1,-8 15-3-1,4 1 1 1,0-2 0 1,-1 10-2-3,-6-3 2 1,-7 5-1 2,-8 6 0-2,-1-11 0 1,-8 22 0-1,-10-16-1 0,0 1 0 1,-7 14 0 0,-1-6 1 0,-12-7 0-1,-8 7 0 2,-9 0-1-3,4-13 1 1,-16 3 0 1,-22-3 2 1,-1-5-1-3,-9 5 0 3,-8-6-1-2,5 4 0-1,9 1 1 2,-27 13-1 1,18-10 1-3,-11 7-1 2,2 0 2 0,-19 13-2-1,7-14 0 1,-6 12 0 0,3-10 0-2,5 5 0 3,-32 1 0-2,15-7 0 4,-5 8 1-3,-4 6-1-3,-9 2 0 0,17 5 10 4,-5 10-4-2,-10 7 2 0,17-4-2 1,-12 13-1 0,-2-1 2-1,-18-4 0 2,30 1-5-4,-21-1 2 4,17-8-2-1,-13 9 2-1,6-19 0 0,2 5 0 1,-17-14 3 0,2-2 2 0,4 0 1-1,6-8-2 0,-5-5-3 2,2-6-1-2,3-4-2 1,10-2-1-1,5 6-2 0,-4-10 2 0,31 9-1 1,8-2 0 0,8 2 0 0,3 10 0-2,19-3-1 3,1-3-1-2,8 16 0-1,9-10-5 6,3 2-9-3,17 7-12-6,-6 7-18 5,17-1-41 0,14-6-60-1</inkml:trace>
    </iact:actionData>
  </iact:action>
  <iact:action type="add" startTime="59030">
    <iact:property name="dataType"/>
    <iact:actionData xml:id="d1">
      <inkml:trace xmlns:inkml="http://www.w3.org/2003/InkML" xml:id="stk1" contextRef="#ctx0" brushRef="#br0">10522 1308 166 0,'0'-12'0'2,"7"14"22"4,-14 4 1 0,5-12-8-1,4 2-13 1,-2 10-3-1,0-6 2 0,0-1-1 1,0 4 0 0,0-3 4-1,-2-8-3 1,8 16 0-1,-10-5-2 1,4-4 2 0,0 2-1-1,4-2 1 1,5 5 0-1,-7-1 1 1,10-1 0-1,0 15 0 1,0-12 1-1,3 7 4 1,-2-3 0 0,2 6 0-1,-2 0 0 0,-2-13 0 2,8 17-2-2,-3-4-2 0,0 0 1 4,-4 2 0-5,7 7-1 1,-1-13 0 2,-3 5-1-3,4-2 1 1,-1 13 2 3,0-8 1-4,-2 7-1 2,6-3-1 0,-1 0-2 0,1 7 0-1,6-3-2 0,-4 3 0 0,-10-7 1 1,4-2 0 1,3 7 0-3,-4-5 1 3,0-7-1-2,13 8 0 1,-11-2-1-1,-3 2 0 1,8-3 1-2,-3-1 0 9,-9 4 0-13,15 1 1 5,-8-1-1-1,14 6-1 2,-12 1 2-1,5-7 1 1,0 9 0 1,2-4 1-4,8 3 2 2,-11 4-1 2,17-4 0 0,-6 2 0-4,-2 0-3 4,-4 5 1-1,9-2-3-2,-4 1 2 4,-8 0-1-5,12-3 0 4,-6 0-1-2,1 10 2 0,-1-10-2 1,3 6 0-1,2-2 0 1,-6 2 1-1,3 2 0 2,1 0-2-2,1-6 2-1,4 5 1 3,-8-6 0-2,6 1 2 1,-3 0 1 0,6 6-1-1,-1-18-1 1,-1 17-1 5,2-7 0-9,-6-1-1 1,11 6-1 3,-15-10 0 1,9 6 1-2,-10-10-1 0,3 4 0 0,7-2 0 2,-8 0 2-1,3 1-2-1,9-2 0 2,-4 2 3-3,4 6-2 0,-4-7 0 1,6 7 1 2,-7-3-2-1,6-2 0-2,-12 3 2 3,5-2-1-2,-8-2-1-1,4-2 0 3,1 14 0-2,3-11 0 0,-13 7 0 2,19 7-1-2,-8-2 1 1,-5-7 1 0,7 12-1-2,-8-13 0 2,3 4 0 0,5 6 0 0,-11-15 0-1,5 14 0 1,10-4 0-1,-7 5 1 0,2-2 0 2,-1 3 0-3,-2-10 0 2,-9 2 0 0,11-5-1-1,-5 1 0 1,-8 4 0 0,5-5 0-2,1-6 0 3,-1 5 0-1,-3 6 0 0,5-12 0-2,-10 1 1 2,-1 4-1 0,12-7 0-2,-10-1 0 3,1 8 0-2,-9-11 0 1,10-2 0 0,-14 2 0-1,6-3 0 0,-1-1 0 1,3-4 0 0,-15-3 1-1,9 1-2 1,-3-2 1-1,2 0 0 2,-5 0 1-2,4-1-1 0,-4-6 0-1,-4 0 1 2,6 8-1 0,-6-9-1-1,-2 0 1 1,7 8 0 1,-9-9 0 1,1 2 1-5,10 6-1 5,-10-10 0-7,2 9-1 7,-2-2 1-3,9 0 0-1,-8-1 0 2,6 4 0-1,-3-1 0 1,11 5 0 1,-17-1 0-3,10-6 0 2,3 8 0 0,2-5 0-1,-9 2-1 1,3 0 1-1,2-6 1 0,-7 3-1 1,-1 1 0 0,13-4 0 0,-12 7 0-2,7-4 0 2,3 2 0 1,-10-3 1-3,7-4-1 3,-2 5-1 0,-10-1 2 2,7-1-1-9,6 1 0 6,-9-4 0-2,0 4 0 3,2 0 0-2,1 2-1 0,2-2 1 1,-1-3 0 0,0 3 1 0,0 0-2 0,-1 2 1-1,-1-4 0-1,-1-2 0 2,-1 1 0 0,0 0 1-1,6 3-1 1,-4-2 0-1,6 3 0 2,-9-4 0-2,6 4 0 0,-8-6-3 0,1 2-10 1,2-2-25 0,-17 0-17 0,1-4-33 1</inkml:trace>
    </iact:actionData>
  </iact:action>
  <iact:action type="add" startTime="61317">
    <iact:property name="dataType"/>
    <iact:actionData xml:id="d2">
      <inkml:trace xmlns:inkml="http://www.w3.org/2003/InkML" xml:id="stk2" contextRef="#ctx0" brushRef="#br0">14656 5512 113 0,'6'2'0'5,"-7"-6"37"0,-1 5-30 0,-6-12-1 2,-5 2 0-3,1-2-4 2,-7-6-1 0,8 2-1-1,1 7 0 0,3-11 1 1,13 9-1 1,-6-6 0-3,5 3 3 2,0-7 2-1,7-1 3 1,2 5 2 0,1-6 2-1,0 5-2 0,4-2 0 1,1-3 4 0,-6 3-5-1,0 2 1 1,8 2-3-1,-7-3 0 1,-9 2-4 0,7 5-3-1,-9 0 0 0,8 9 0 1,-1-10 0 1,-9 12 0-2,0-2 0 0,9-2-1 1,-10 4 1-1,0-4-1 1,6 7 1-1,-5-2-1 0,2 5-1 1,4 4 1 1,-8-6 1-3,-4 5-1 2,8 4 0 0,-13 0 1 0,6-1 0 0,-7 3 0-1,-8-1 0 3,3 8 0-5,-7-5 1 3,-6 1 0-2,-2 0 0 3,-2 4-1-2,-7 0 0 0,5 5 0 3,-1 1 0-5,0-13 1 2,19 13-1 2,-7-15-1-1,9 9 1-1,1-10-1 0,6 5 1 1,2-2 0-1,-2-9 0 2,9 2 0-3,2 4 0 3,-2-8 2-2,10 8-1 2,-2-12 0-4,10 3 2 5,-7-7 5-5,-4-1 1 3,10-3-3 2,8-3-2-5,-14-6-1 2,13-3-2 2,6 2 1-1,-10-10-1-1,6 6-1 1,3-7 2-2,0 9-1 1,1 1 0 3,0-6-2-3,-1 4 1-1,-9 2 0 3,9 2 0-1,-8 7-1-1,9-1 1 1,-3 9 0 0,-2 0 0-1,-12-2 0 1,1 4 0-1,-7 0 0 0,0 0-1 0,-5 2-1 2,-5 4 0-2,-2-6 1 1,-3 16 0 0,-3-12 2-2,-2 11-1 3,-2-1 0-3,-4 0-1 2,-6-3 1 0,5 12 0 1,-7-6 0-4,-3 17 0 3,8-19 0 0,-18 21 0 0,-7-12 0 0,1-1 0-2,-8 9 1 2,-5-15-1 0,2-4-2 1,0 5-2-3,7-10-4 3,15-3 0-4,-7-12 6 4,15 9 1-1,-2-22 1-1,14 18 0-1,0-15 2 4,6-2 2-3,-7-7 0 0,17 9 3 1,-6-19 1-1,6 11-2 1,15 1 0 0,3-6 5-1,2 2-1 1,3 0-5-1,10 5-1 2,-7 6 1-1,-8 1-1-2,3 4 1 2,-8-5-3-1,1 15-2 1,4-2 0 0,-16-4 0-2,8 4 0 2,2 8 0-1,-7-4-2 0,6 2 1 3,6 4-1-4,-12 0 0 2,-2 2-4 0,10 10-13-2,-18-3-12 2,4 11-27 0,0 14-78 0</inkml:trace>
    </iact:actionData>
  </iact:action>
  <iact:action type="add" startTime="62830">
    <iact:property name="dataType"/>
    <iact:actionData xml:id="d3">
      <inkml:trace xmlns:inkml="http://www.w3.org/2003/InkML" xml:id="stk3" contextRef="#ctx0" brushRef="#br0">14967 5375 107 0,'-5'-10'0'2,"4"3"28"4,5 1-12-1,-7-1 0 1,2 1-6 0,14 2-2-1,-12-4-2 0,10 11-1 1,5-4-3 0,-1 7-3-1,9 0 1 1,5 5 0-1,-3 2 1 1,5-2-1 0,4 5 0-1,-2-7 3 0,4 3 0 1,-2 1 4 0,-5-8 2-1,0 2 0 1,11 3-1-1,-21-2-4 1,7 1-1 0,3-6-1 0,-17 0-2-1,-1 0 0 1,2 8-2 0,-23-17-8-2,11 12-29 4,-14 4-27-5</inkml:trace>
    </iact:actionData>
  </iact:action>
  <iact:action type="add" startTime="64829">
    <iact:property name="dataType"/>
    <iact:actionData xml:id="d4">
      <inkml:trace xmlns:inkml="http://www.w3.org/2003/InkML" xml:id="stk4" contextRef="#ctx0" brushRef="#br0">13152 5006 117 0,'10'-7'0'4,"4"-1"37"1,-1 4-18 0,-13-7-6 1,6 0-6 0,-6-13-5-1,1 3 1 0,-6-7-1 1,9-7 3 0,-10-6-2-1,2-6 0 1,14 1 9-1,-4-7 4 1,-9-7 1 1,19 3 7-2,-6-18-4-1,-4 0-4 2,3-27-5 0,-12 7-5 1,-6-7-4-1,8 3-2-2,-16-4 0 2,-10 1-1 0,5-1 1 0,2 5-1-2,6 0 0 4,2 11 1-4,9-7 1 1,-3 9-1 2,10-1 0-3,-2 0 0 2,-2 3 10 0,16 1 3-1,-2 2-3 0,11 6 2 1,4-5 1 0,-5 9-1 0,3 8-10-1,6 11 0 1,-19 14 0 0,-2 10-2-1,-10 10 0 0,-2 6-33 1,3 3-18-1,-6 5-38 0,-6-3-26 1</inkml:trace>
    </iact:actionData>
  </iact:action>
  <iact:action type="add" startTime="65363">
    <iact:property name="dataType"/>
    <iact:actionData xml:id="d5">
      <inkml:trace xmlns:inkml="http://www.w3.org/2003/InkML" xml:id="stk5" contextRef="#ctx0" brushRef="#br0">14291 4822 215 0,'16'-17'0'3,"12"7"34"2,-4-14-7 1,-9 11-4-1,2-4-6 1,-13-11-4-1,14 6-1 0,-14-24 0 2,7-11-1-2,-15-15 0 0,9 0 4 2,-3-24 5-2,1-7-3 0,-6-4-1 1,18-2 1 2,-5-6-6-4,-14-7 0 3,13 2-3-3,-18-11-5 1,4 4-1 2,-7-7-2-1,-1 5 0-2,8 14 0 3,-1 6 0-3,6 10 0 2,2 3 3 0,3 15-2-1,-1 1 1 0,7 8-1 2,3 21 1-2,-2 7-2 1,5 8 0-1,-3 11 0 0,-10 4-8 2,5 15-7-2,-1 10-20 0,-3-2-20 3,-5 11-26-5,4 36-39 2</inkml:trace>
    </iact:actionData>
  </iact:action>
  <iact:action type="add" startTime="65791">
    <iact:property name="dataType"/>
    <iact:actionData xml:id="d6">
      <inkml:trace xmlns:inkml="http://www.w3.org/2003/InkML" xml:id="stk6" contextRef="#ctx0" brushRef="#br0">14501 5191 250 0,'41'-22'0'4,"-17"-7"39"0,9 8-27 2,-3-3-1-1,1 1-8 0,-1-3-2 1,0 1-1 0,2-7 0-1,4-3 0 1,7-5 0-1,-5-3 0 1,-2-4 1 0,15-2 1-1,-5-7 6 0,14-7 1 1,8 17 5 1,-1-18-5-1,12 9 0-1,12-3 0 0,1 6 4 1,2-5 2 0,2 5 4-1,-14-5-9 0,-11 1-3 2,7 7-3-1,-17 1-2-1,1 1-1 2,-2-3 0-4,-7 10-2 3,7-1 2 1,-1 8-1-2,-9 10 0 0,0 1 0 0,-4 10-4 2,-3 10-3-3,-12 2-13 2,-4 6-27-1,-9 14-21 1,-6 9-43 1</inkml:trace>
    </iact:actionData>
  </iact:action>
  <iact:action type="add" startTime="66235">
    <iact:property name="dataType"/>
    <iact:actionData xml:id="d7">
      <inkml:trace xmlns:inkml="http://www.w3.org/2003/InkML" xml:id="stk7" contextRef="#ctx0" brushRef="#br0">15544 5467 248 0,'55'-15'0'3,"4"-5"48"2,4-3-22 2,-7 2-11-2,-6-4 1 0,-4-13 1 0,5 5-8 1,-4-16 1 0,-4-2-4-1,-2-9-3 1,8-5-1 0,-7-11 2 1,3-14 1-2,3-18 2 2,-5 11 0-3,10-7 0 1,2-1 3 0,6 11 0 1,5-1 2-1,-2 7-1 2,-1-8 1-3,1 7-3 3,-2 14 3-1,4 1-6-2,-9-4-1 3,8 11-1-1,-31-13-2-2,-4-3-2 3,19 14 0-1,-16 5 0-2,11 11 0 3,-14 11-3-3,6 9-2 2,3 12-18 0,-3 20-35-1,8 13-10 0,7 28-22 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6071">
    <iact:property name="dataType"/>
    <iact:actionData xml:id="d0">
      <inkml:trace xmlns:inkml="http://www.w3.org/2003/InkML" xml:id="stk0" contextRef="#ctx0" brushRef="#br0">5271 13977 109 0,'0'-3'0'1,"4"5"9"5,-3-8-4-1,6 6-2 0,-14-6-2 0,9 7-2 1,-1 4 0 1,-1-10-1-3,-1 8 1 3,2-1 0-3,-2 2 0 2,4-12 2 0,3 10 5-1,-9-2 1 0,6-2 2 1,-1 2-3 0,0 4-3-1,-2-10-2 1,1 12 0-1,-2-11 1 0,-1 5 0 2,6 0 3-2,-4 5 1 0,11-7 0 1,-11 2-2 0,0-8 0-1,0 12 0 1,0 0-2-1,0-4-1 2,0 2 2-1,2-7 3-2,-4 6 3 1,3 7-4 2,-2-12-2-2,-2 0-3 0,9 8 0 1,-8-4 0-1,2-5 3 0,0 5-2 3,8 1 1-4,-6-13 2 4,3 9 2-4,1-5 0 1,0-1 1 0,-2-6 2 1,6 3-1-1,-6 4 0 1,8-17 2 0,-6-1 1-1,4 5-3 0,4 5 2 4,-3-12 2-2,-9 0-3-5,11 10-2 4,-8-5 0 0,-4 3-3-2,2-3-4 3,-3-8 0-1,0 17 0-2,-9-15 1 3,5 0-1-2,1 1 0 0,6 1 2 2,-4-7 1-3,-1 4 2 1,5-5 2 2,1 2 3-1,-2-4-5-2,5 6 1 3,-2-10-1-2,-5 8-2 1,5-3-2 0,-3-2 0-2,-5 2 1 3,-1 3 0-2,7-2 1 0,-12 3 1 0,18 3 0 1,-24-2-2 1,10-4-1-1,5 5 1-2,-9 1-3 2,3 2 1-2,-1-5 0 3,4 2 4-2,-4-8-1 0,7 4 1 1,-11 2 0 1,5 5 0-2,3-13-3 1,1 8 2-1,-5 2 0 0,6 2-1 2,0-2-2-1,-3 4 0-3,4-4 3 4,-2 3-4-1,2 5 2-2,2 3 1 2,-1-4 0 0,-1 6-1 0,0-4 1-1,8 17-2 0,-12 2 0-1,6-9 0 2,-7 4 0 2,4 7 1-5,5-4-2 5,-5 1 1-4,-1 1 0 3,5 0 1-2,-2 2-1 0,-6-6 0 0,9 10 1 2,-3-4-2-1,-2 2 0-2,1-4 1 1,0-2 0 0,-1 10-1 2,1-7 1-1,1-4 0-1,1 10-2-1,-2-6 0 3,-1 8 1-1,-1-7 0 0,4 10-1-1,1 10 3 0,-5 1 0 1,8 19 0 0,-5-1-2 1,4 12 2-1,-5-5 1-2,11 9-3 1,-8-1 2 0,-5-3 0 2,4 8-1-2,-4-5 0 0,-1 3 0 2,2-7 0-2,-4-5 0-1,3 0 0 2,-5 12 0 2,4 0 1-5,10-3-2 3,-10-4 1 0,3 7 0-1,1 1 2 1,8-7-3-1,-3 0 2 0,5-4 0 2,-3 5-1-1,-2-15 0-2,-2 0 0 4,2-3 0-5,-1-9 0 4,-3 8-1-1,0-8 1-2,-4 4 0 1,8-1-1 3,-5 2 2-4,-4-5-1 1,1-7 0 2,-1 4-1-3,4 4 1 2,-3-7 1 0,2 6-1-1,0-6 0 1,0 2 1-1,5 8-2 1,-15-22 1 0,15 15 0-1,-4-12 1 0,-2-8-1-1,6 13-1 5,-4-7 1-5,-11-16 0 1,14 8 0 0,-2-6-2 3,-2 12 3-4,-1-13-2 2,0 8-2-2,1-1 5 1,5-5-1 3,-9-22-2-3,8 1 2 0,-3-13 0 2,8-10-1 1,-2-5 0-4,-3-1 0 1,3-7 1 0,-9-8-1-2,17 14 0 5,-11-9 1-2,-6-8-1-2,10 10 0 3,-15-11 0-1,3-3 1-1,4 4-2 2,-13 0 0-4,-2-3 1 2,17 13 1 3,-11-7-1-3,7 6-1 0,0 7 2 1,-4-5-2 0,1-1 1-1,-1 4 0 1,6-1 1-1,0 17-1 0,-13-14 0 2,12 18 0-2,-8-7 0 2,4 7 0-3,1 14-1 2,-9-4 1-1,12 2 0 1,-2 15-1 0,3 2 2 0,0-1-2-2,3 6 0 0,-7 2 1 1,9-5 1 3,-5 5-2-4,-4 2 1 2,8 1 0-1,-5 1 1 0,-6-6-3 1,8 5 0 1,2 2 0-3,-7 1 2 1,4-1-2 3,-8-4 2 0,3 5 0-4,-3 0 0 1,3-1-1 1,-3 14 1-2,2-10 0 2,5 10-2-2,-5-2 2 2,3 2 1 0,-3 4-1 0,5-2 0-1,-2-10 0 2,3-2 1-4,-7-6-2 2,13 0 1 2,-7 2 0-2,1 0 3 0,1-12-2 1,-3 10 2 1,3 0-2-3,4-3 0 2,-5-13-1 1,1-2 1-3,7 2 0 3,-7-7-2-2,10 5 2 1,-6-4 0-1,8 0-2 1,-16 10 1 0,16-8 0-1,-6 2 2 0,1 11-2 0,-8-10 0 2,6 5 0-3,-5 11 0 2,2-5 0 0,1 2-1 0,-8 1 1-1,4 0 0 0,0-2-1 0,-4 1 2 2,12 2-1-2,-5 0 0 1,-10 0 0-2,6-1 0 2,3 4 0 0,1-2-2-1,-10 1 2 2,4-1-1-2,-4 2-1 0,3-2 2 1,-2 1 0 1,-5 2 0-3,3 0 0 3,-1 0-2-3,-4 6 2 4,4 5 0-3,-5 6-1 2,-2 0 1-3,1 6 2 3,5 2-2-3,-11 2 0 0,5 9 2 3,-2-3-1-1,2-3-1-1,0 2 1 1,0 5 0-1,-2-11-1 1,7 10 0-1,5-10 0 1,-3-10 1-1,5 8-1 1,3-16 0-1,1-6 1-1,2-2-1 3,-4-10 0-2,-2 10 6 0,10-5-3 2,3-9-3-2,-3-4 0 0,1-16 0 1,4 0 1 0,-2-7-2-1,-3-6 2 1,7 11-1 0,-4-2 0-1,7 10-2 1,3-7 2-1,0 13 0 0,8-3 0 1,-6 1-1 0,1 9 1-2,2-4 1 4,-8 5-1-5,-3 3 0 5,4 7 0-3,-2-9 0-1,-8 11-3 2,11-4-1 0,-4 8-1 0,7 3 0-1,1-1 4 1,12 5-2-1,-12 2 1 1,6 3 0 2,13 6 1-4,-13 1 1 1,12 0 0 2,1 4-3-2,-9-2 4 0,10 3-1 6,-14-1-1-10,6-1 2 5,-11-9 0-2,-8-1-2 1,3-2 0 0,-10-6 1 2,-2 9 0-2,2-9 0 1,0 0 0 0,-8 5 0-1,5-8-1 1,-5 0 1-1,2 4-3-1,-8-7 2 6,5 0-1-7,-10 2 2 3,3 5 0-2,-8-11 1 3,-4 6-1-2,-5-4 0-1,-4 7 4 4,-17-6-3-3,-7-4 2-1,-2 6 3 3,-8 4 0 4,-7-17-2-10,6 10-1 4,-5 2 1 1,2-2-1-2,10 6-1 3,10 2 0-3,0-2-1 1,8 15-2 1,12-11 0 0,9-9 2-2,6 9-1 3,5-2 0-2,3-3-11 1,1-5-21-1,12 6-58 0,-22-2-21 1</inkml:trace>
    </iact:actionData>
  </iact:action>
  <iact:action type="add" startTime="19419">
    <iact:property name="dataType"/>
    <iact:actionData xml:id="d1">
      <inkml:trace xmlns:inkml="http://www.w3.org/2003/InkML" xml:id="stk1" contextRef="#ctx0" brushRef="#br0">5463 13605 122 0,'16'0'0'2,"-29"-24"30"4,23 18-19 1,-6-1-3-3,-1-3-1 2,2 4-3-1,-9-5 2 1,4 0 0-1,8 6 0 1,7 6-2-1,-25-12 0 0,18 7 4 3,-7-3 3-3,12 1-3 0,-10 0 1 1,-2-6-1 0,7 5-3-1,-1 4-2 0,22 6-1 1,-47-23 0 0,24 12-2 0,-4 2 1-2,8-2 2 1,0-2 1 2,3 1 0 0,-1-3 3-4,-3 3 0 3,17 1-1-1,-35-4-1 0,23 10 1 2,-11-10-2-2,1 5-3 0,-2-5 0 1,6 3 1 3,-4-2 0-6,-1-4 1 4,11 3 2-2,-18-6-1-1,10 6 1 3,-4-3-1-2,-2-2 1 0,6 5 1 2,6-8 0-2,-13 1 1 0,11 7-1 1,12-4-1-1,-32-10 0 1,19 8 1 1,6-3-1-3,-9 0-4 1,-1-5-1 1,10 14 0-1,-8-7 0 1,-7-9 0 0,27 19 0 0,-37-13 0-2,10-5 0 3,4 2-2-1,-8-3 3-1,2 5 0 1,9 11-1-1,-8-11 0 1,4-3 0 0,9 7 0-1,-5-9 0 0,-14-6 4 1,20 17 0-1,-10-6-1 0,8 1 4 1,-4-2 0 1,5 6-3-3,-7-4-3 2,14 7 0-1,-15-19 1 1,8 9-1 0,-8-2 0 0,5 9 2-2,-9-7-1 2,9 7 0 1,-10-3 1-3,7 4-1 3,-6 1-3-3,-5-11 1 1,5 8 1 2,-1 0 0-2,-5-2 0 0,14 7-1 1,-16-11 0 0,6 6 4-1,2-2-3 1,17 2 3-1,-38-14-2 0,17 4-2 7,8 6 0-10,8 0 2 2,-19-5-1 3,14 6-2-2,-2-7 2-1,0 10 0 2,1-5-2-1,-7-7 2 1,0 4 0 0,6-3-2-1,-8 6 2 0,16-2-1 1,-11 1 0 0,0 3 1 1,4-3-2-3,7 3 2 1,-6-5 3 1,-3 3-2 0,7-1 2-1,-1-1 2 1,-1 2-4 0,-2-5-3-1,-1 11 2 0,-3-7 1 1,3 12-3 0,-1-4 1-1,-3-2 0 1,4 8 0 1,-5 3 0-4,1-8 0 3,-2 2 0 1,0 1 1-3,4-3-1 2,2 0-1-1,-9 2 1 1,2-9 0 0,6 2 0-1,1 8 0 0,-5-12 2 1,3 8-3 0,1 0 2-1,1-3 1 1,1-9-2 0,-2 5 0-1,0-3 1 2,-5-2 0-3,2 5-2 1,5 3 1 2,1-2 0-2,-12 5 1-1,6-1-2 4,3-5 1-4,-3 8 0 2,2-3 0 1,4 3 0-3,-4 1 0 1,1-3 2 1,-2-3-2 0,-2 5 0-1,6-3 1 1,-5-1-2-2,1-1 1 2,-3 11 0 1,4-7 0-2,-7 3 0 1,9-2 0 0,-7 2 0-1,-1-3 1 0,5 5-1 2,-6-7-1-3,1 9 1 1,4-4 2 2,-2 1-2-3,-4 7 4 2,6-7-2-1,5 5-3 3,-15 2 2-5,9-8 0 5,-2 8-2-3,1 1 1-1,3-7 0 3,0 8 3-2,-1-10-4-1,2 6 1 3,0 0 0-1,-3 3 2-2,1-8-2 4,9 4 0-4,-6 3 3 3,-9-6-3-1,11 7 0-3,-3 3 0 4,-7-2 0-3,6-7 0 2,-2 8-1 0,0 0 2 0,3 0-1 0,-3 1 0-1,-2-4 0 0,8 4 0 1,-6-2 0-2,0 2-1 3,-1 1 1-1,0 2 1-1,1-6-1 1,1 5 0-1,-2 0 0 1,0-5 0 0,2 0-1-1,-4-1 2-1,6 3-1 2,-3-1 0 2,-1-2-1-3,5 1 1-1,-8-2 0 1,6 7-1 1,-3-6 1 1,3 2 0-3,-5 0 0 1,-3-3 0 1,9 7 0 1,0-6 1-2,-1 6-1 1,-6-6-1-1,2 4 1 0,2-3 1 2,3 5-1-3,0 1 0 1,-8-6 0 1,4 6 0 1,-1-2-5-2,6 1 2 1,-9 0-7-2,3 1-6 1,2-1-6 2,-2 8-16-1,-6-2-15-1,-3 5-18 2,-5 13-75-1</inkml:trace>
    </iact:actionData>
  </iact:action>
  <iact:action type="remove" startTime="26040">
    <iact:property name="style" value="instant"/>
    <iact:actionData xml:id="d2" ref="#d1"/>
  </iact:action>
  <iact:action type="remove" startTime="26067">
    <iact:property name="style" value="instant"/>
    <iact:actionData xml:id="d3" ref="#d0"/>
  </iact:action>
  <iact:action type="add" startTime="25969">
    <iact:property name="dataType" value="strokeEraser"/>
    <iact:actionData xml:id="d4">
      <inkml:trace xmlns:inkml="http://www.w3.org/2003/InkML" xml:id="stk2" contextRef="#ctx0" brushRef="#br1">10393 16355 344 0,'81'-28'0'2,"-33"0"57"4,-3 2-35 1,-23-9-11-3,-13 5-12 1,-26-13-9 1,-18-23-24 0,-11-18 2-1,-9-9 7 1,-12 3 5-1,1-2 8 1,8 19 6 0,-17-9 2 3,5 8 3-7,10 2 2 5,-6 5 3-2,10 13 11 0,-3 1 7 2,9 16 1-3,6 16-8 10,10 19-9-14,5 9-6 3,-3 7 0 2,19 27 0 1,12 17 7 1,13 28-3-3,29 25-1 2,23 25-3-1,18 18 0 1,13-2-13 0,3-20 13 0,3-31 0-2,-12-16 5 2,-15-34 10 0,-2-23 2-1,-17-9 3 1,-20-19 4-1,-21-7-1 3,0-1-8-3,-20-11-14 1,-8-25-1-1,-20-22 1 1,-39-29-2-2,-24-20-2 1,-20-7-3 1,-10 11-17 0,-12-13-5-1,22 11 0 1,-4 3 3-1,28 23 12 0,26 28 10 1,13 47 2 0,30 6-2-1,20 25 6 1,14 39 37-1,20 27-17 1,27 34-5 0,31 40-5-1,-1 6-3 3,0 1 0-4,12-24-1 0,-16-17 1 2,-6-32 3 1,-24-36 6-3,-14-19-5 2,-25-35-9 0,-23-10-6-2,5 6 2 2,3-17-2 0,-14-36-8 1,-27-30 4-3,-14-26-4 3,-13-5-3 0,2-5 1-4,0 6 3 3,-14 0 3 0,1 12 5-3,-13 22 2 4,16 33-2-1,14 52 0-1,24 41-7 1,23 35 10-1,14 4-6 1,19 28-94 0,12 21-55-1</inkml:trace>
    </iact:actionData>
  </iact:action>
  <iact:action type="add" startTime="30861">
    <iact:property name="dataType"/>
    <iact:actionData xml:id="d5">
      <inkml:trace xmlns:inkml="http://www.w3.org/2003/InkML" xml:id="stk3" contextRef="#ctx0" brushRef="#br0">5423 9501 107 0,'4'-8'7'5,"-8"-7"-7"0,-1 8 0 1,2-9-2 0,-9-5-2-1,-1 14-1 0</inkml:trace>
    </iact:actionData>
  </iact:action>
  <iact:action type="add" startTime="30939">
    <iact:property name="dataType"/>
    <iact:actionData xml:id="d6">
      <inkml:trace xmlns:inkml="http://www.w3.org/2003/InkML" xml:id="stk4" contextRef="#ctx0" brushRef="#br0">5389 9353 113 0,'7'-9'24'0,"-3"1"-2"5,10 2-4 0,-10-7-3 2,-3 9-8-2,2-2-1 1,1 0 0-2,-10 2-2 2,6 0 0 3,-7-3 1-6,1 1 1 2,0-1-1 1,2 1-1-1,-4 2-1 2,3-3-3-2,5 5 0 0,-8 0 0 0,12 0 5 3,-4 4 5-4,3-4 3 2,-3 2-1 1,6-11-4-4,-5 15-3 2,3-10 0 3,5 8-1-3,-16-4 1 0,11 2 0 2,-1 2 1-2,0-2-2-2,-2 0-4 3,-2 5 1 0,5-4 1-1,-1 9-1 2,6 6 0-3,-2 8 1 3,0-4 0 0,-7 5 1-2,10 4 0-1,-7-7 2 5,3 3 3-5,-8 1-3 0,7-2-1 2,-2 6 0-1,-2-6-4 1,-1 5 0 0,-4-3 0-1,-4-3 4 0,6 5-3 2,-6-4 2-2,3 6-1 0,2-3-2 3,3 5 1-5,1-13 3 3,2 6 3 0,-2-9 2 1,6 5-4-4,-7-9 1 3,6 5-1 0,-7 5-3 1,5-9 1-3,1 7 2 2,-6 3 1 0,2-2-3-1,-1 0-1 0,-3-3 0 1,9 6-2 1,-10-1 0-3,2 5 0 1,1 1 1 2,0-5-1-3,-3 9 0 2,5-10 1 0,-9 2-1 0,15 5 0-2,-10-8 3 2,7 2 2 1,-12-2 0-3,14 3-1 3,-10-5 1-3,4 0-2 2,4-3-1 1,-6 6 1-2,-4-6 0-1,8-2-3 2,-4 6 0 1,-2-2 0-2,0 1 2 1,1 6-3-2,0-3 1 2,3-6 2 0,-7 9-3-1,1-3 0 0,11 4 2 2,-9-1 0-2,3 1-2 0,-2 0 1 1,3-1 2-1,-4-5-3 1,4-5 1 0,3 13 0-1,-6-8 2 0,8 3-3 1,-7-1 1 1,0 3 0-2,4-7 2 0,-1 14-4 0,0 2 2 0,-5-10 1 2,10 2-1-2,-5 1-1 1,5 5 2-1,-6-8 0 2,0 5-2-2,7-7 1 0,-2 13 0 0,-4-8 1 1,5 8-1 0,-1-5 0 0,-9-6 3-2,8 9-4 2,0-4 0 1,-6 6 2-3,4-15 0 2,-4 6-2-1,0 2 0 1,-1-1 3 0,10 0-3-1,-11-4 1 0,4-2 0 1,4 2 1 0,-4-2-1-1,-2 1 0 1,5 2 0-1,-6-3 2 1,5 4-2 0,-1 0 0-1,-4 1 4 0,1-1-4 2,0 1 0-1,-1 10 0-2,3-11 2 4,0 0-2-5,1 3-1 3,0-1 2 0,0 2-2-1,-6-2 1 0,3 0 0 1,9-1 1 0,-13 2-1 0,7-7-1 0,-3 11 2-1,11 4 0 1,-11-14-1 0,4 13 0-2,-10-1 2 1,9 3-3 2,-6-2 1-1,5 13 0-2,-6-15 3 3,2 6-4-2,2-5 1 0,0 0 3 2,2 6-2-2,-5-6 1-1,2-4 0 3,-2 3 0 0,-2-2-3-4,12-1 1 3,-2-3 0 0,-6 0 2-1,1-9-2 2,4 13 0-2,-5-6 2-1,6-1-3 3,-6-1 0-2,1 2 2 0,0-3-1 3,-5 3 0-5,3-5-1 3,3 3 3 1,-7-7-2-3,7 6 0 1,-4-5 0 2,1 1 2-2,0 6-3 1,-1-10 0 0,2 5 2-1,-2-2 1 0,2 3-3 2,3-1 1-3,-6 2 0 1,7-1 1 1,-6 4-2 1,1-3 2-2,0 1 3 0,0 0-4 0,-1-5 3 2,-1 5 0-1,4-1-2-2,-2 0 0 8,6-10 1-12,-7 3 1 4,6 0-2 2,0-3-1 1,-2 1 0-3,0-4 3 2,3 12-4 0,-2-9 1 0,0-5 0-2,4 1 1 2,-5 4-2 2,-1-7 2-4,2 11 0 1,-1-14-2 0,0 5 0 2,1-1 1-2,2 6 0 1,-3-7 0-2,-1 1 0 2,-1-3 2-1,7 3-2 0,-3-5 0 2,-2 5 2-2,5 2-1 2,-7-6-2-1,4 6 0-1,2 2 1-1,-2-2 1 3,2 9-2-2,-3-6 2 0,5 1 0 0,-5-2-2 1,0-4 0-1,3 5 1 2,1-3 0-2,-11-8-1-1,12 8 1 3,-2 3 0-1,-7-8 0-1,1-5-1 1,6 14 2-2,-4-14-1 4,1 8 0-3,2 13 0 0,-7-20 1-1,5 6-1 2,5 7-1 1,-11-10 2-3,7 2-1 2,-2 3 0 0,2-7-2 2,-2 8 3-4,5 1 0 2,-3-4-1-2,-5-3 0 2,11 12 3-1,-5 5-4 1,2-2 0 1,-1 0 2-2,-2-8-1 0,-2 1-2 1,2-7 1-2,-2 11 2 1,-1-12-2 1,2 7-2 1,0-6 3-2,-4-3 0 1,4 6 0-2,3-6-4 4,-3 0 3-3,1-8-1-1,-5 12 2 2,7-10 0 1,-2 10 2-1,-6-2-3-2,6-6 1 1,-3 4 0 1,-1-4 2-1,2-7-3 3,-3 2 1-5,-9-14 0 4,4 5 1-2,-7-9-2 2,0-1 2-2,-1-3 0 0,4 10-2 0,-5-2 1 1,6 5 0 0,-2-5 2-1,3-12-2 0,-7 2 1 2,8-14 1-1,-5-4-1-1,5 5-2 1,6-11 2-1,-4 1 0 0,8-3-2 1,-5 4 1 0,1 14 0-2,4 3 1 2,-1 14-1 1,-3 12 0-3,3 8 0 2,6-2 0-2,-13 9-2 2,11-3 1 0,2 0-5-1,-9 0-3 0,8 3-2 2,-4-7-6-1,0 6 2-2,8-2-8 3,6 5 5-3,-4 2 1 3,2 1 0-2,-2 4-5 1,3 4 4-1,2 1-3 1,-5 9-8-1,-2 4 0 1,-4-1-11 0,2 3-3-1,2-2 7 1,-1 0 17 0,4-2 16-1,-8-3 4 0,6-8 2 1,-1-2 7 0,-4-4 6-1,3 2 2 3,2-4 4-2,1-4-6 0,-1 9-4-2,2-8-5 1,-9 3-5-1,5-9-2 2,-8 2 0-1,1 0-3 1,4 0 3 0,-5 3-3-1,2-4 2 1,0-1 2-1,7 11 1 1,-11-6-4-1,14 3 4 2,-5-1 1-1,1 3-2-3,1-6 1 3,1 2-1 0,-11-10 1 0,13 10 2 1,-5-3 3-4,6 1-14 3,-2-6 14-1,2-3 10 1,5 4-13 1,1-6-2-2,7 7 0 0,-2-16-1 1,2 8 1 1,-1-11 2-2,1-4 2-1,-8 2-10 3,6-6 8-1,-7-5-3-1,6 2-2 1,-12 0 2-1,7-3 0 1,-6-2-2 0,2 1 0-2,-13-7 1 2,3-3 1-1,-5-7-2 2,1 5 0-1,1 6 2-2,0 11-1 2,-15 7 0-1,14 16 2 1,-7 0-2-1,2 4 0 1,4-3 0-2,-21 0 6 6,7-1-2-8,-2 6-1 5,8 4 3-2,-11-6 2 1,6 2 0-1,-20-2-2 1,2-2-1-1,-5-1-2 0,-8-1 0 3,-9 10 5-5,6-4 2 3,-4 0-2 0,1 7-1-1,6 5-3 1,6 4-2 1,-3-3 1-3,17 9-6 2,-7-2 2 0,7 1-1 0,2 0-8-1,4 1-8 0,0-6-4 1,3 3-8 1,2 4-17-3</inkml:trace>
    </iact:actionData>
  </iact:action>
  <iact:action type="add" startTime="37385">
    <iact:property name="dataType"/>
    <iact:actionData xml:id="d7">
      <inkml:trace xmlns:inkml="http://www.w3.org/2003/InkML" xml:id="stk5" contextRef="#ctx0" brushRef="#br0">5367 13825 133 0,'3'6'0'3,"-2"-6"22"2,3 7-5 1,-8-13-9 0,8 16-8-1,-4-12 0 1,0 5 0-1,-5-2 7 1,6-3 1 0,3-2 8-1,-7 10 2 0,6-2 1 1,5-6-4 0,-8-9 0-1,9 11 4 1,-5-8-4-1,3 2-7 1,-7 6-4 0,3-9-2-1,-9-5-2 0,9 10 2 1,-8-15 2 0,3-5-1-1,-2 3 1 1,2-13 5-1,-5-2 2 3,-1 2 2-2,4-1 2-1,-5-7-2-1,5 6-4 3,-8-11-1-1,-5-3 0-1,3 3-1 2,5-9-2-3,-10-6-1 3,7 5 2-2,-1-8 0 0,-4 15 0 0,16-8 4 0,-6 1 2 2,3 5-2-3,-1-18-3 2,7 4 5 0,-5 5-2-1,3-18 0 1,3 5 1-1,-3 2-3 0,-2-1-4 2,0 5-4-1,2 1 0-1,4-4 9 1,-1 10-2-1,-1 18-3 1,7-6 0-1,-8 8-1 0,-3 2-1 0,0 5-1 2,9 6-1-2,-11-3 1 1,5 2 0 0,6 9 0-1,-6 1 3 1,0-1-2 0,7 7 0-2,-12-3 1 1,4-3 1 1,-1-3-3 0,-2 8 3-2,6-7 4 3,-4 0-2-3,-3-4-1 3,0-2-1-1,1 4-2-1,-1 6-2 0,-4-18 0 2,3 10 0-1,3 4 2-1,4-9-3 0,-6 0 0 0,3 4 2 1,4-6-1 1,-9-4-1-2,10 14 2-1,-11-27 0 3,7 4-2-1,-7 1 0-2,7-7 1 2,-8 2 0 0,6 1 0-1,-1-3 0 1,1 5 0-1,2 11 0 0,0-21-1 1,-3 10 2 2,2 4-2-1,3-2 1-2,0-1 1-3,0 3-1 4,-1 1 0 0,6-2-2 0,-10 3 3-2,7-6 0 3,-3-1-2-2,2 5 2 0,-4-1 0 2,-7 4-1-3,5-4 0 2,5 11 0 1,-14-16 0-3,3 23 0 1,1-16 0 2,2 9-1-1,-3 2 1-1,5 4 0 0,1 2 0 0,2 3 0 2,1 5 0-2,-3-1-2 0,7 7 4 1,-1-3-1-1,1 10-2 2,-7 2 0-3,6-6 2 3,-3 3-2-2,-2 4 0 0,1-1 0 2,2-3 0-2,-2 8 0-1,0-3 0 3,-1-1 0-2,1-1 2-1,5 2-2 2,-3 3 2 0,-3-7 0 0,0 2-1 1,4 1 0-4,-2 1-1 3,0-3 1 0,1 3 0 0,-5 3-6-1,0-3 5 0,-7 3-1 0,-6 8 1 2,-3-3 1 0,-4-1 0-3,-9 4 0 2,2 6 0 0,0-3 0-1,0 7 0 0,-2-18 0 1,1 18 1-1,3-11 0 1,-1 6-1 0,7-1 0-1,-4-3-1-1,9 0 1 4,-3 2 0-1,9-3-1-3,4-3 2 1,-1-5-2 1,0 6 1-1,8-14 0 0,-3 4-8 0,4 10 1 0,3-11 2 2,-6-2 2-2,3 3 5 0,0-2-1 1,0-3 0-1,0 4 2 1,5-5-3 1,-4-5 0-3,1-2 0 2,4-2 2 0,7 5-3 1,-2-11 1-4,2 8 0 4,-3-4 0-2,-1 0-1 1,7 2 1 0,-5 0-1-2,5 10 0 2,-6-8-1-1,14 8 1 2,-2 5 0-2,8-1-2 2,11 7 1-3,7 7 1 2,10 9 0 1,2 0-3-1,6 5 3-1,6-5 2 1,-7 3-2-1,0 5 1 1,-12-8 0 0,4 1 0-2,-13 5 1 2,-6-11-1 1,4 5 0-3,-23-3-1 1,1-3 1 1,-4-5-2-1,-11-5 3 1,-1-1-2-1,-4-3-3-1,-4-2 4 3,5 5 0-2,-12-1-5 1,3 3 6 0,-9 5 2 6,-17-6 0-11,-7 1 4 5,-15-1 1 0,-10-1-2-1,-3-6-3-2,-4 6 0 3,5-4 0-1,5-1-2 0,10 5-2 1,14 4 0 0,9 5-10 0,12-3-17 0,-7 11-39-2,7 7 0 3,-4 0-6-2,0 16-31 0,-5-3-25 0</inkml:trace>
    </iact:actionData>
  </iact:action>
  <iact:action type="remove" startTime="40300">
    <iact:property name="style" value="instant"/>
    <iact:actionData xml:id="d8" ref="#d6"/>
  </iact:action>
  <iact:action type="remove" startTime="40333">
    <iact:property name="style" value="instant"/>
    <iact:actionData xml:id="d9" ref="#d7"/>
  </iact:action>
  <iact:action type="add" startTime="40280">
    <iact:property name="dataType" value="strokeEraser"/>
    <iact:actionData xml:id="d10">
      <inkml:trace xmlns:inkml="http://www.w3.org/2003/InkML" xml:id="stk6" contextRef="#ctx0" brushRef="#br1">9294 16306 256 0,'14'10'0'4,"8"12"0"1,-3 2 8 0,8 0-5 5,7 7 0-6,4-17 4 0,7 4 3 1,6-7 2 0,3 4-1 1,3-15-1 2,1 6 4-5,-14-11 15 2,-11-1 9 2,-16-17 3-1,-21 5-15-2,4 4-14 2,-24-26-10-1,-31-14-2 1,0-2 0 0,-11-8 0-1,-5 4 1 0,10 9-1 4,2 10-7-6,-7 10 7 3,22 7 0 0,4 11 0 0,10 15-3 0,21 6 1 0,1 3-1-3,4-2 3 4,20 9 0-2,13 17 9 2,23 6-7-3,21 6 0 2,2 4 2-1,-2-16 1 0,10-8 4 2,-9-9 3-2,-16-12 4 0,-10-8 1 1,-16-10-2 1,-19-8-9-3,-7 11-10 2,-14-24-3-1,-19-8 6 1,-18-22-2 1,-23-20-1-3,-9-15 0 1,-12 2-2 1,2 1 2 1,-14-7 4-3,10 3-1 3,12-3 2-3,1 7 0 2,16 6 2 0,20 24 5-1,15 21 7 0,24 15-2 1,6 0 0 0,7 7-3-1,19-9-4 1,3-1-6 0,10 10 2-1,10-2-2 1,15 1 0-1,-2 0 0 0,6 0 1 2,-10-12 0-2,-7-12-2 0,-3-18-1 1,-8-17-2-1,-10-31 3 1,-22-12 0 1,-11-23 0-3,-20-19 0 1,-19-17 0 2,-14-8-1-2,-15 5 2 0,-18 3 0 1,-8-25-3-1,8 31 3 1,11 8 0 1,-3 21 0-3,12 14-1 1,29 38 1 1,23 31 3 0,21 36-2-1,16 18 0 1,5 12-2-1,23 24 1 2,39 39-1-1,19 34 1-2,10 24 2 3,13 3-2-3,-8-5 0 2,2-1 2-1,-16-13 0 2,-15-35-3-3,-32-19 2 4,-20-24 1-4,-13-8-4 1,-13 9-35 0,-16 5-97 2,3 19-174-2</inkml:trace>
    </iact:actionData>
  </iact:action>
  <iact:action type="remove" startTime="41334">
    <iact:property name="style" value="instant"/>
    <iact:actionData xml:id="d11" ref="#d5"/>
  </iact:action>
  <iact:action type="add" startTime="41202">
    <iact:property name="dataType" value="strokeEraser"/>
    <iact:actionData xml:id="d12">
      <inkml:trace xmlns:inkml="http://www.w3.org/2003/InkML" xml:id="stk7" contextRef="#ctx0" brushRef="#br1">10036 12784 433 0,'13'-21'0'5,"-28"5"-11"-1,16 1 11 2,-2 7 0-1,-17-12-2 1,-3-13 2 0,-5-12 0 0,13 7-36-1,-8-18 25 0,19 5 3 1,12-1 6-1,-1-6 3 1,5-9 8 0,3 13 6 0,-13 11 3-1,-12 4-2 0,-6 10-4 0,-4 17-7 3,-17-5-4-4,-9 16 1 2,1-1-2-1,-5 10 0 0,8 10-3 3,14 9 4-3,0 7-2 1,9-8 1 4,12 12 0-10,11-3 3 6,8-1-1-2,11-10 2 3,18 7 9-2,10-11-5 1,17 1-2 0,5-18 11 0,6-11-1-2,-6-10 1 3,-11-10 7-2,-41-11-7 0,3 10-11 2,-35-6-9-3,-8 7-1 2,-24-4 3 1,-7 3-7-4,-25 4 0 3,7 9 3 2,2 11 3-4,15 14 2 1,7 6 0 1,7 11-2 0,5 5 2-1,17 12 5 2,7 7 3-4,5 3 3 3,20 6-2 0,19 3-3 1,10-2 2-3,-5-17 0 2,6 6-6-1,-17 3-3 1,-7-6 1 1,-16 0-7-4,-25-6-19 3,-6-5-26 0,-20 13-58 0,-19 1-81-1</inkml:trace>
    </iact:actionData>
  </iact:action>
  <iact:action type="add" startTime="47323">
    <iact:property name="dataType"/>
    <iact:actionData xml:id="d13">
      <inkml:trace xmlns:inkml="http://www.w3.org/2003/InkML" xml:id="stk8" contextRef="#ctx0" brushRef="#br0">3053 12688 104 0,'-3'-3'6'5,"3"-1"4"1,-13-8 10-1,17 17-2 0,-5-10-3 1,-2-3-5-1,6 11-2 0,-6-6 0 1,7 6-2-1,-8-6-4 1,6 3 0 1,4 6 0 0,-12-9-1-3,12 10 2 2,-12-15 2-2,12 16 1 2,-8-14-3 0,15 15 0-2,-6 3-1 2,-1-16 0 0,9 18 1-1,-4-6 1 0,4 3 5 1,-2-6-3 0,1 6-4-1,5 0 0 1,0 0-1 0,3 5 2 0,-8-5 0 1,19 5 3-3,-5 7 0 1,-8-14 0 0,16 11 1 2,-10-5 2-2,8 4-1 1,4-6 0-1,0 15 0 1,-4-19-2 0,-4 12-1-1,5-7-2 0,-2 7-1 2,0 1-2-1,4-4 0-2,-5 7 2 3,4-5-2-2,1 1 0 0,-7-9 1 2,16 13 0-2,-12-3 1-1,9 1 3 3,0 0 5-1,7-2 3-1,-3-1 1 1,8 2-2-1,-13-1-6 0,13 6-4 2,-17-8-2-2,0-4 0 0,-4 10 0 0,-1-7 0 2,-6 5-2-2,3-6 2 1,6 9 0-1,-6-7-1 1,0 3 1 1,4-1 0-4,-3 1 0 2,-5 3-1 2,7 0 1 4,-1-5 0-10,-6 2 0 6,-3 1-1-4,2-2 2 3,1-6-1-1,1 5 0-1,-9-6 0 2,1-1 0 1,3 5 0-1,-3-1-1-2,-2-5 1 2,-6 1 0-1,9 4 0 2,-10-8 0-1,16 16 1-3,-4-6-1 3,-4-6 0-1,0-2 0 3,-1 5 1-4,1-10 0 3,1 7-1-3,-5-2 0 3,-4 1 2-2,-1-12-3 1,-3 11 1-2,1-3 0 2,1-14 0-1,-10 10-1 0,11 2 1 1,-5-2 0 0,-10-12-1 0,6 16 0 0,-2-8-3-1,-3-4 0 0,7 8 1 2,-8-1 0-3,-2-8 4 5,4 9-1-3,-10-10 0-3,-3 8 0 3,0-6 3 0,-13-4-4-2,0-5 2 1,-1 2 0 2,-9-6 0-2,0-7-1 0,-1 7 0 2,4 1 1-4,-5-4-1 4,1-1 0-1,-5 0 0-1,-4-4 1 0,6-4-2 1,-3 11 1 1,-1-13 0-2,-3 9 1 0,-9-13-1 0,2 12 0 1,11-1 0 0,-11-5 0-1,12 5-1 0,-3-10 1 3,-3 6 0-3,-9-9-3-1,16 14 0 3,-10-6-6-2,1-1 1 0,4 7 2 3,6 2 3-4,-9-1 1 1,13 7 2 1,-4-9 0 0,-2 4 0-1,4 6 1 1,-4-11-1-1,6 7 0 0,-7 1 0 2,7-4 0-2,-2 6-1-1,5-2-1 3,-6-4-1-1,14 15 0-1,2-6 4 1,0-11-2-2,-7 12 1 3,3-7 0-1,-3-4 0-1,3 7 2 0,14 1-3 3,-13-5 1-4,7 3 0 1,9 7 2 0,-10-8-3 1,4 6 2-1,-4 0-1 1,14 3 0-2,-10 0-1 2,0 0 1 2,1-2 0-3,5-1 0 0,0 3 0 1,-12-12 0-2,13 14-2 2,0-4 1 1,0-1 1-3,9 7 0 2,-5 2 0-2,4-3 0 3,6 10 1-1,-11-10-1-1,18 3 1 0,-15 4 1 1,14-2 0 0,5-5-1-1,0 10 0 0,-1-9 0 1,16 14-2 1,-13-4 2-3,13 5 0 3,2 4-1-1,5-3 0-1,8 2 0 1,10 12 4-2,-4-9 2 2,7 4 0 0,-4-1 2 0,8-1-2-1,11 8-2 1,-6-7-1-1,12 10 3 0,-5-11 1 2,3 15-4-2,0-6 0 0,0 7-2 1,-4-2-2 0,7 8 1-1,-3-6 0 1,-2 9 0-1,1-7 0 1,-10 3 0 0,-1-1 0-1,-1 0 0 0,3 1 0 1,-3-4-1 0,1 1 1-1,-3-4 1 1,-11-3-1-1,0 5 0 1,0-7 0 0,2-1 0-1,4-1-2 1,-1 2 0-1,-13-9 0 1,-6-9 3-1,-12 0 3 0,-9 2-2 2,-7-6-3-3,5-8 0 2,-6 11 2-1,-6-16-1 0,2 11 0 2,-1-4-4-2,-1-4 0 0,1 9-3 1,-4-14 5-1,-9 7 4 1,6 0 1 0,-16-14-2-1,-7-3 0 0,7 7 1 2,-14-9-2-2,2-3 0 0,-5-7 1 1,-4 8-1-1,-3-7 0 1,-5-2 0 1,0 4 0-3,-10-4 1 1,-3 5-1 2,-1-5 0-2,2-2 1 0,-2 8-1 2,12-4 0-3,-20-10 0 4,1 9 2-3,2-2-1 1,-2 2 1-2,0-8 2 1,-8 6-2 2,13-3-1-2,-7-4-1 1,2 1 1-2,7 6-1 4,-8-9 0-4,4 1 0 1,-3 6 2 0,10-9-3 1,-9 1 1 0,16 7 0-1,-2-3 2 1,-8 5-2-1,13-7 0 1,-8 5 3 0,0-9-4-1,11 11 2-1,5 2 0 3,-5-5-1-1,10 12 0-1,0-1 0 1,4-3 3-2,16 19-3 3,-6-9 1 0,-2 3-1-3,8 7 1 1,-2-11-2 2,-6 13 1-2,9-9 0 0,6 5 2 1,0 5-2-2,0-4 0 3,8 3 2 0,-5 7 1-3,6-4 3 1,3-5 0 2,-6 16 1-3,15-7 2 1,-14-3 1 1,9 5-5-1,-1-1-3 2,-6-1-3-2,6 0 0 0,0-3 1 0,-2 3-1 2,2 2-2-1,-2-6-1-1,-1 3-10 0,5 6-15 1,6-4-10 0,6 3-19 1,9 8-21-3,11 6-20 2</inkml:trace>
    </iact:actionData>
  </iact:action>
  <iact:action type="add" startTime="49601">
    <iact:property name="dataType"/>
    <iact:actionData xml:id="d14">
      <inkml:trace xmlns:inkml="http://www.w3.org/2003/InkML" xml:id="stk9" contextRef="#ctx0" brushRef="#br0">5365 13905 105 0,'6'-6'17'4,"4"8"-3"1,-6 2 0 2,3-10 0-3,-3 4-2 2,3-1-7 0,1 6 2-1,-5-7-1 0,1 5 0 2,-2-9-3-2,-2 15-1 0,2-11 1 1,8 1 1 0,-6 10-1-1,-4-14 0 1,8 7 3-1,-6-6 0 0,10 8-1 2,-8-4 0-2,8 0 0 0,-1 4-1 2,0-12 0-2,0 6 3-1,6 3-2 3,-6-7 1-2,5 8 3 1,1 0 2-1,-12-8 0 1,5-1-5 0,5 7-3 2,-7-9 3-5,11 11-1 3,-6-17 0 0,2 6 1-1,2 0 3 0,-5-4 1 1,9 1 3 0,-6 1-2-1,4 2-3 1,-9-10-4-1,5 7 1 1,-4-7-2 0,17 9 1-1,-14-4 0 0,9 0-1 2,-6 2-1 0,5-2 3-3,-6 8 1 1,-6-3 0 1,3 6-4-1,-5-4 0 2,0-7 0-2,5 7 1-1,4-3 2 2,-2-2 1 0,-2-1 0 0,4 0-1-1,9 2-1 0,-13-8 1 1,6 11 0 1,2-8-1-3,2 5-4 1,-8-1 1 3,6-1 0-4,4 4-1 1,-9-6 0 2,7 6 0-3,2-7 3 3,-2 6-2-2,5-4 3 0,2-2 2 0,1-4 0 1,5 0 1 0,-4 2 1-1,10 5-3 1,-6 4-5-1,12 0 0 0,-5-3 3 3,3 4-4-4,0 3 2 2,-5 0 0 1,5 4 0-3,-3-10-1 2,-5 9 1 1,-4-8 0-4,3 1 2 3,5 1-1 1,-2-2 1-2,0-6 0-1,4 9 0 2,-2-8 2 2,8 9-2-5,-7-8-1 3,13 11-2-1,-3-3 0 1,-3 2 2 1,2 4-2-3,-6 0 0 1,-3-4 4 2,-8-2 3-2,-4 3-2 0,-10 2-3 1,-1-6 2-1,-2 1-1 1,-7 0-3 1,8-7 0-3,-5 11 2 1,-1-12-1 3,0-2-2-1,1 1 2-2,0-4-1 0,8 5 0 0,-2-1-1-1,2 8 2 3,-1-12 0-3,6 11-2 1,-13 1 2 1,10-6-1 0,-10 2 0-1,1 7 0 1,-8-3 0-1,-4 3 0-1,6 12 0 4,-4-20-2-4,3 12 3 2,-8-5-2 1,3 14 0-1,-3-21 2-2,6 17-1 3,-5-1 0-4,-1-5-2 3,-7 13 2 0,13-11-3 0,-5-5 1-2,-1 9 2 3,-4 3-1 0,-1-4 0-3,4 0 1 2,-5 0 0-1,-5 8 0 0,2-10 0 1,-11 21-1 0,3-18 2-2,-2 0-1 4,-3 10 0-4,-3-3 0 2,-10-4 0 0,3 8 0-1,-10 6-1 0,4-5 2 3,-7 6-2-4,3-7 1 1,0 7 0 2,-6-4 1-2,-6 6-1 0,9-2 0 1,-4 2 0-1,-11-3 0 1,3 5 1 1,-7-1-1-3,-1-3 0 1,0 2 1 1,6-1-2 0,-5-4 1-2,11-1 1 4,0 6-2-4,2-7 1 2,-1 1 1 0,16-1-2-1,-3 4 1 0,9-7 0 1,0 10 0 0,-1 3 0-1,-1 0 0 1,-5 1 0-1,0 5 0 1,-4 0 0 1,5 6-1-2,-7-9 1-1,-5-6 0 2,5 4-2 0,-1-11 2 0,9 7 1 0,0-4-2-1,0-1 0 1,7-12 1 0,7 17 0 0,-3-17 0-3,5 2 0 4,-2 6 0-2,-1-1 0 0,1 1 0 3,6 5 0-5,-9-13 0 2,-7 9 0 3,11 2-1-4,-10-6 2 2,9 7-1 1,-1-1-1-2,-9-9 2-1,10 6 0 3,-2 5-2-2,1-9 1 1,3 2 0 0,4-2 0-1,3 9 0-1,-5-19 0 2,12 11 0 0,-7 2 0-1,12-4-1 2,-7-8-1 0,0 8-4-4,6-1-10 5,-6-1-8-2,3 0 1-4,14 6-16 4,-12-5-27-1,-7-6-4 1,13 9-18 1</inkml:trace>
    </iact:actionData>
  </iact:action>
  <iact:action type="remove" startTime="64744">
    <iact:property name="style" value="instant"/>
    <iact:actionData xml:id="d15" ref="#d13"/>
  </iact:action>
  <iact:action type="remove" startTime="65134">
    <iact:property name="style" value="instant"/>
    <iact:actionData xml:id="d16" ref="#d14"/>
  </iact:action>
  <iact:action type="add" startTime="64639">
    <iact:property name="dataType" value="strokeEraser"/>
    <iact:actionData xml:id="d17">
      <inkml:trace xmlns:inkml="http://www.w3.org/2003/InkML" xml:id="stk10" contextRef="#ctx0" brushRef="#br1">8713 16697 392 0,'3'-44'0'1,"-6"5"16"3,-13 14-15 2,2-7-2 1,-20-3-1-2,-13-4 2 1,-11-6-2-2,-25-7 1 2,13 12 0 0,-4 0-1-1,-2-2-2 0,19 9 0 2,-1 4 1-2,6-1 3 0,3 10-1 1,1-5 2 1,1-3 0-2,3 7-1 1,4 2 0-1,7-5 0 2,7 12 12-3,-1-15-3 2,19 17-1-2,-2 7-1 3,5 1-3-3,11 0 0 2,-3 6 2 1,11-12-6-3,9 8 0 2,31 6-27 0,19 11 4 0,20 16 7-1,16-2 2 1,9-4 5-1,12-1 9 0,-8-8 0 3,-37-10 28-3,-12-15 7-1,-34-6-1 2,-21-1-8 1,-13 10-16-4,-13-5-9 4,-24-10-2-2,-25-8-1 1,-18-13 3 0,-31-7 0-1,0-2-1 0,-11-6 2 1,0 6-2 0,-1 13 3-1,24 6-4 1,22 5 2-1,25 17 0 1,44 8-2-1,17 8 2 0,18-8 10 1,31 2-10 0,64 25-2 0,30 20-14-1,49 15 14 1,26 13 0-1,23 1 2 0,-22-16 1 2,-14-11 1-2,-40-10 2-1,-2-20 0 3,-29-15 1-1,-37-8-3-1,-14-5-2 1,-39-9 0-1,-24-2 1 1,-23-5-2 0,-9-2 0-1,-19-14 0 0,-15-6 3 1,-32-21-3 0,-18-2 0-1,-11 0 5 2,5-3-1-3,22 16 1 2,28 18 3 0,37 39 0-2,11 11-2 2,13-10-4 0,36 4 0 0,46 23-4-1,55 23-14 1,46 24 1-1,18 15 10 1,19 7 5 1,-31-21 0-3,-6-14 5 3,-20-16 1-3,-47-16 0 2,-45-15-1-1,-46-9-3 1,-52-11-4-2,-11 2-11 3,-34 0 6 0,-40-16 3-3,-28-9 2 1,-19-18 2 1,-25-20 0 0,-2-5 2-1,-22-7-3 1,17 14 2-1,2 6 4 1,24 16-1 0,29 17-2-1,28 15 2 0,69 20-4 2,22 9 0-2,33 8 0 1,63 26 2-1,60 19-2 0,27 18-2 0,44 19 1 2,21-11 2-2,-9-1 1 3,6-13-1-5,-23-18 5 3,-51-27 8-1,-42-23-4 1,-57-12-1-1,-39-8-6 1,-41-11-6 0,-28 4-7-1,-42-23 5 0,-48-21 2 2,-35-23 1-1,-34-16 1-2,-27-7 2 2,11-16 0 0,0 15-1-1,-1 6 0 1,29 11 1-1,29 17 4 0,66 45 3 1,39 12 3-1,38 16 1 0,26 1 26 3,37 3-25-4,48 15-10 1,46 27-4 3,42 28-2-5,-1 17-4 3,37 21-26 0,-20-6-42 0,-6-2-41-1,-42-2-66 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218">
    <iact:property name="dataType"/>
    <iact:actionData xml:id="d0">
      <inkml:trace xmlns:inkml="http://www.w3.org/2003/InkML" xml:id="stk0" contextRef="#ctx0" brushRef="#br0">6734 3060 150 0,'-5'-8'0'3,"5"7"17"2,1 1 7 1,-4-7-12-1,-1-1-7 1,0 11 0 0,3-2 2-2,0-9-1 2,3 7-2 1,-3 1-2-3,8 0 0 2,-7-2-2 0,6-3 0-1,-6 4 3 1,11 0-2 0,-1-4 1-2,8 5 0 2,8 6 3 1,-3-12 2-3,3-3-1 2,15 21 0-1,-14-16 2 2,8 10-3 1,0-10 1-5,4 9 0 3,-1-5-3 0,6 1 1 0,1 4 0-1,1-6 0 2,9 7-3-3,-9-4 2 1,2 14-2 2,6-11 0-3,-6 1-1 2,11 7 0 0,-7-4 0 0,5-2 0-1,4 3 0 1,4 5 0-1,-6-7 2 1,5 0-2 0,-3 1 1-1,1-2 0 1,-1 3-2-1,3-8 1 1,-4-2 0 0,3 3 0-1,10 7-1 2,-14-7 1-4,4-2 0 4,11 5 0-2,6-2 0 0,-3-2 0 1,-7 9 0-1,14-8 0 3,-16-3 1-2,7 9 1-1,-7-15 0 0,2 16 0 0,-6-15 1-1,3 4 1 2,-9-3-3-1,10-8 1 2,-9 10 1-3,9-2-2 3,-3 1 1-2,-2 2-1 0,0 0 0 2,5-6-2-3,5 8 1 1,-4 0 0 3,-4 2 0-3,9-11 0-1,-4 10 0 2,-13-8 0-1,6-3 0 1,8 12 1 0,-13-12-1 0,8 3 4-1,2 2 1 0,0-2 4 4,0-1-2-2,-2 2 0-4,0-2-4 2,0 3 1 1,1 4-3-2,5-4-2 2,0 8 1 0,-5-1 0-1,6 4 0 0,-10-7 0 0,1-3-2 1,9 5 1 0,-1-2 0 0,-3 2-1-1,-4-8 2 1,-6-1 0-1,8 9-2 1,6-1 2 0,-12 2 0-2,10-8 0 2,-10 10 0 0,4-4-2 2,1-3 2-2,-6 6 0-4,1-2-3 3,2-6 2 2,-3 11 1 0,2-10-1-3,-1-1 1 1,-5 9 0 2,12 1 0-2,1-2 0 1,-18-9 0-2,14 10 0 2,-8-5 0 1,1 2 0-2,-19-2 0 0,2-11 1 1,7 23-1-2,1-12 0 3,-8 5 1-1,-8 2 0-1,9-8 1 1,-7-2 3-2,-13 9-1 2,1-10-2-1,-6 4-2 2,-1 6 0-3,-17-8 0 2,7 2-11 1,-10 2-28-2,3 2-25-1,0 27-38 2</inkml:trace>
    </iact:actionData>
  </iact:action>
  <iact:action type="add" startTime="10830">
    <iact:property name="dataType"/>
    <iact:actionData xml:id="d1">
      <inkml:trace xmlns:inkml="http://www.w3.org/2003/InkML" xml:id="stk1" contextRef="#ctx0" brushRef="#br0">8505 1831 144 0,'24'16'0'2,"3"-11"30"3,-23 2-19 2,10 5 3-3,-5-2-7 1,-1-5-4 2,4 4-2-2,-15-3 1 0,20-6 1 1,-20 8-1 0,10-1 0 0,-1-5 1 0,1 7 2-1,-6-6 3-1,8 7 1 3,-2-1 1-2,-10-2-2 1,12-4-4 0,-5 7 0-1,1 1-2 1,-2-4 0 0,11 14-1-2,-16-4 0 2,2 6 0 0,14 5 0 0,-8 4 0 1,-3-2 1-2,11 4-1 0,-3 2 0 0,-2-9-1 1,-4 15 2 0,8-13 0-2,-8 3-2 3,4-2 2-1,-6-2-1-1,6 1-1 1,-4 1 1-1,-6-1 0 1,1 1-1 0,2 10 1-1,0-5 0 0,5-3 0 2,-4 7-1-2,-3-10 0 0,-4-1 1 1,3-2-1-2,1 4 0 2,4-7 0 1,-8 5 0-2,-4-11 0 0,8 0 0 2,-1 1 0-2,-4 0 0 0,7 2 1 0,-2-6-1 0,-8-2 0 1,6 2 1 0,3 4-1 0,2-1 0-1,-10-13 2 0,19 20-2 1,-11-13 1 0,2-3 1-1,-6 6-1 0,15-12 0 2,-17-2-1-2,5 6 0-1,-3-4 1 1,6 1-1 3,2-1 3-3,1 8 0 0,2-12-1 2,0 2-1-2,7 4 2 2,-2 0-2-3,0-2 0 2,6 6 0-2,7-8 0 3,1 9 0-1,-10-14 0-1,7 8 1 1,9 7-1 0,2-1 0 0,-1-12 0-1,1 16 1 1,-6-4 2-1,8-6-1 0,-11 5 0 2,2-10 0-2,-2 2 0 1,-9-3 0-2,5-3-1 2,-10-2-2 3,3 5 0-8,2-6 0 3,-9-9 1 4,17 5 0-3,-12 7 0 0,6 3-1 3,2-10 0-4,-2-2 0 2,-3 8 0-1,3 5 0 0,-8-9 0 0,3 1 0 2,6 12 0-1,-9-10 1-2,5 2-1 3,-4 3 0-2,-7 1 0 1,5-3 0 0,-9-7 0-2,6 8-4 2,-2 1 2-2,3-9 0 3,-8-3 1-2,0-14 2 2,0 5 0-3,-13-19-1 2,13 1 0 0,-12-1 0-1,3-5 1 0,1 1-1 1,-6 7 0 1,0-4 0-2,2 9 0 1,3 2 0-1,-1-1 0 1,1 0 1 0,-4-1-1-1,9 4 0-1,-9 0 1 3,10 0-2-1,-6 3 1-2,1 3 0 3,-1-6 1-2,5 0-1 0,0 1 0 2,-9 2 0-3,7-2 0 2,-5-1 0 0,0-2-1 0,3-1 1-1,2 11 0 1,-2 2-1-1,3 13 1 0,1-7 0 2,0 14 0-4,0-6 0 3,4-2 0-1,-4 3 0 2,-2 5-1-2,4-5 1 1,1 10 0-1,0-12 0 1,1 11 0 0,-3-6-1-1,2-5 1 0,-11 6 0 2,2 1 1-2,-6-7 0 0,-1 2 2 1,-10-4 4-1,-3 7 0 1,-6-5 1 1,-8 8-1-2,0-2-3 0,-1-3-1 1,-8 5-2 0,-1 2-1-2,6 0 1 3,0-4-1-1,-7 4 1-2,2-1-1 3,6 1 0-2,-3 1 0 0,2 0 0 2,10 5-1-2,2 0 1 0,-6-3 0 2,15 3-36-3,-6-3-5 2,5-3-29 0,-1-4-51-2</inkml:trace>
    </iact:actionData>
  </iact:action>
  <iact:action type="add" startTime="17811">
    <iact:property name="dataType"/>
    <iact:actionData xml:id="d2">
      <inkml:trace xmlns:inkml="http://www.w3.org/2003/InkML" xml:id="stk2" contextRef="#ctx0" brushRef="#br0">9882 2006 104 0,'15'-5'15'6,"-15"-1"-2"-3,5 3-1 3,-5 6-3-1,-3-7-2 1,3 2-4 0,-2-2 1 0,-4 4-3-1,12-4 1 0,-18 7 2 1,5-14 0-1,-2 11 0 1,-4-5 0-1,-2-2 0 2,14 4-2-1,-14-3 1-2,9 8 0 2,4-6 1 1,-1 4 1-2,3 2 1 0,-6-8 3 1,15 9 5-1,-6-6-1 1,-6 6-4 0,5-8-2-1,-5 6-1 0,7-5-1 2,-10 8-1-2,6-5-4 1,6 2 0-1,-14-2-5 0,3 3 5 0,4 1 1 1,-10-1-1-1,0-1 0 0,2 1 1 2,-3 2-1-1,15-3 1-2,-15 7 0 4,12-13 0 0,1 8 2-6,-1 0-2 5,-4-3 0-2,6-3 0-2,-2 5 0 3,3 4-1 0,-13-4 2 0,6 1-1 0,-1 8 0-2,2-9 0 2,-6 8 0 0,-2-1 0-1,3 6 0 0,3-11-1 2,-6 11 0-2,6-2 1 1,-4-5-1 2,3 7 1-5,4-9 0 8,-3 0 0-9,5 5 1 6,-1-6-1-6,-3 14 0 3,8-11 0 1,-3 6 0 0,-6-1 0-1,5 5 0 0,-4-1-1 2,4-1 0-1,-1 3 0-1,1-1 1 0,-4 0-1 1,1 12 4 0,3-17-1-2,-2 6 0 3,-2 0-1-2,-2 1 0 1,4 3-1 0,-3 2 0-2,6-7 0 2,-9-6 0 0,6 12 0 0,2-13 0-1,1 12 2 1,2-12-1-1,-6 2 0 0,-1 2-1 1,4 1 0-2,-6 2 0 3,11-1-1 0,-5-4 0-3,0 9 0 1,-4-5 0 1,6-4 0 0,5 3 1 0,-6-5-1 0,1 0 1-2,1 0 0 1,-5-6 1 2,6 7 0-1,5 5 0-2,-1-9 0 2,-1 10-2-1,0-3 1 2,2 7 0-1,-1-17-2-1,0 14 2-1,-5-13 0 3,9 5-2-2,1 5 2 1,-5-7 1-1,7 1 0 0,14 6-1 2,-2-13 1-2,-3 17 1 0,9-6 0 2,-3-5 1-1,-4 2 0-1,7-3-1-1,-14-3-1 3,4 4 0-2,2-8 0 1,-21-6 0 0,21 11 0-1,-7 2 0-1,5-11-1 2,-6 3-1 1,5 6 0-3,-1-3 1 2,-8-11-1-1,-1 13 0 1,-3-6 0 1,-4 3 0-3,9 2 0 1,-5-4 0 1,7 6 0 0,-3-10 0-2,0 2 1 3,10 4-1-1,-9-4 2 0,5-3 1 0,-9 2 0-2,8-4 0 1,0 16-1 2,-7-19 0-1,0 3-1-1,1 8-1 2,-4-1 1-4,5-1 0 4,-9 1 0-1,5-1 3-2,-8-7 1 0,9 6 0 4,-6-4 0-3,0 1-2 0,1 5 0 1,-2-8 0-1,9 4 1 0,-7-1-2 2,0-7-1-2,2 6-1 3,-5 5 0-4,5 0-1 1,-2 3 1 0,-5-4 0 2,2-6-1-4,7 12 1 3,-10-16 0 0,5 16 0 0,0-15 0-1,6 18 0 2,-12-14 0-1,4 7 1-3,-4-8-1 5,3 13-1 2,-1 0-1-10,1-11 0 5,-5 10 1 0,7-7 2 1,-8-5 0 1,7 11 1-2,2-6-1 0,-5 4 1 1,2-7-1-2,-3-4 0 4,3 10 0-3,3-15 0 0,-4 11-1 0,0-10 0 0,8 9 0 2,-3-8 2-2,-5-5-3 2,-3 4 1-3,11 1-1 2,-5 6 1 0,-10-13 0 0,15 1 0-2,-12 8 0 3,0-13 0-1,3-3 0 0,0 1 0-1,1 9 0 0,2-10 0 1,-4 0 0 0,-2-7 1-1,6 9-1 0,0-3 0 1,-5 9 1 0,3-8-1 3,-1 4 0-6,-11-2-1 4,16 4 1-4,-9-6 0 3,-4 4 0-1,5 3 0-1,-7-9-1 2,1 8 0 1,6 1 1-2,-9 2 0 4,7-1-1-6,0 3 1 2,-1 6-1 0,-2 1 1 0,5-3 0 0,-3 2-1 1,-11 4 0 1,6-3 0-3,-8-4 0 5,-9 6 1-7,6-1 0 6,-11-6 0-2,-9 7 0-2,13 1 0 1,-13 3 0 3,4-5 0-4,1-1 0 1,3 3 1 1,-8 6-1-1,-11-4 0 1,-1 1 0 0,4 4 0 0,11 5 0-1,-7 5 0 1,7 4-3 0,7-7 1-1,13 11-7 1,1 1-21-2,10 6-7 3,3 12-15-2,15 22-39 0</inkml:trace>
    </iact:actionData>
  </iact:action>
  <iact:action type="add" startTime="21418">
    <iact:property name="dataType"/>
    <iact:actionData xml:id="d3">
      <inkml:trace xmlns:inkml="http://www.w3.org/2003/InkML" xml:id="stk3" contextRef="#ctx0" brushRef="#br0">10958 1935 104 0,'3'0'3'3,"-4"-1"0"2,-1 0 1 0,5 2 1 1,-3-5-2 0,-3 8-1 0,5-2-3-1,-2-4 1 3,0 9 0-5,-3-4 1 2,2-6 0 2,-3 13 1-2,5-3 0 0,-6-9 2 1,0 16 1-1,1-16 0 0,6 7-2 2,-9 8 2-1,7-12-1-2,0 7 1 3,-2-1 0-2,1-1-1 0,4 0 1 2,-3 2-2-3,0 2-1 1,1 9-1 2,2-5 0-1,-3 2 0-2,-6 7-1 3,4 2 0 0,0-3 0-3,1-1 0 4,-3 2 0-4,2-4 0 0,-1 3 1 3,-9 1 0-1,18-11 0-2,-4 0 2 2,-4 6 3-1,9-8 2 2,-11 6 0-1,14-5 1-1,-9 0-4 0,4-2-1 0,-8 6 0 1,14 2-2-1,-15-3-1 2,4 12-1-2,8-15 0 1,-12 8 0 0,-3-1 1-2,14-4-1 2,-12 0 1 0,2 5-1-1,0-7 1 0,3 11-1 2,-1 1 0-2,-1-7 0-1,2 7 0 4,-4 2 0-3,11-7 0-1,-5 2 1 3,6-2-1-1,-7 5 0-2,8-9 0 3,-8-2 1-1,8-1-1-1,-10-1 0 1,6 5 0-1,0-11 0 0,-8 3 1 2,8-2-1-3,-4-4 2 1,-4-2 1 1,6 2 1-1,2 10-1 2,6-12 0-2,-8 20-2 0,7-18 0-1,-7 6-1 5,10 8 1-4,-1-5-1 0,1 2 1 1,4-4 2-1,0 1-1 2,-8-6 1-2,16 11 7-1,-14-13 0 1,10 2-3 2,-9-2-2-2,6-4 2 1,-1 8-2 0,2-6-1-1,-2 0-3 1,9 2 0 0,-3 1-1-1,5-4 0 0,3 6 1 1,9 4-1-1,0-1 0 1,-3-6 2 0,-9-2-1-1,1-5 2 0,-12-6 0 2,1 11 1-2,-1-2-1 0,-7 2-1 0,-6-14-1 2,4 12 0-3,-3-4 0 2,7 6-1-1,-10-11 2 2,2 9-1-2,9 0 2-1,-6-10 0 1,0 0 0 5,0 6 0-6,-1-13 1 1,-1 9-1 1,2 6 0-2,-4-10 0 2,0 7-3 1,-5-3 1-4,8-3-2 4,-4 8 0-3,-8-10-1 4,3-4 2-4,-1 5 0 2,-7-11 2-1,4 8 0 1,4-10 0 1,-9 8-2-2,14-7 0 0,-12-10 2 1,5 6-1 0,4-9-1 0,-7-6 1-2,8 9-1 2,4-6 0 0,-9 3 3 0,5-3-1-1,-7 5 1 0,9-1-2 2,-13 7-1-3,2-7 0 2,7 4 0-1,-9-7 0 2,6 2 1-2,1 4-1 1,-2 4 0-1,0-5 0 0,10 7 0 2,-15 0 0-2,11 12 1 0,0-8 0 1,0 3-2-1,-2-3 2 0,-2 11-1 2,-2-2 0-1,7 10-1-2,-11-12 1 3,9 12-1-3,-1-1 1 0,2-7 0 3,-7 11 0-2,5-3-1 1,-8 3 1 1,9-3-2-2,-6 6 1 1,4-1-1-3,-12 2 0 4,7 8 2-1,-4-5-2 1,-8 1 2-4,-2-1 0 4,-7 10 0-1,-7 0 0-2,-1-1 0 1,-3-3 1 5,-3 2-1-7,-6 2 0 3,-3-8 0-1,4 7 0 0,5 2 0 2,-9-5 1-2,11 7-1 0,1-3-1 1,3 2 1 1,5 0 0-3,10 0-2 1,7 1-9 2,-5 10-14-4,12-1-6 3,16 16-22 2,14 30-45-5</inkml:trace>
    </iact:actionData>
  </iact:action>
  <iact:action type="add" startTime="27883">
    <iact:property name="dataType"/>
    <iact:actionData xml:id="d4">
      <inkml:trace xmlns:inkml="http://www.w3.org/2003/InkML" xml:id="stk4" contextRef="#ctx0" brushRef="#br0">11690 1760 112 0,'8'-2'14'4,"5"4"-3"2,-6 0-4-1,-6-2-2 1,-1-5-1 1,2 10-1-2,2-7 1 0,-5-5 0 0,1 11-1 1,0 3 0-1,1-11 0 1,-2 2 0-1,1 6-1 0,3 15-1 3,-1 5 2-4,10 14-1 1,-12 7 0 1,8 28 0 0,3 12 0 0,6 21 1 2,-4 10 0-5,4-15 0 3,-6-5-2-1,3-4 0 2,-5-11-1-3,-4-10 0 3,-9-3 0-2,4-4 2 1,0-6-2 0,0 8 0-1,3-15 0 0,-10-4 1 2,1-6-1-3,2-2 2 2,3-16 1 1,-5-3 0-4,4-2 0 3,-5 1-1 1,2-11-2-3,10 4 0 0,-12-10 0 3,-3 11-1-1,10-15 1-1,-5 4-1 0,5-4 1 1,0-2 0 0,2 6 8 0,1-2-1-1,8-11-4 0,-5 5-2 1,6-3 1 1,9-7 0-3,-10 2 0 3,13-5 1-2,-1 1-1 1,7-4 1 0,-1 3 2-1,3 5 0 1,4-3 2-1,7 7-1 1,-1-2-1 0,-5 4 1-1,9 12-1 0,-3-15 1 0,1 12-2 2,0 4-2-1,-6-6 0-2,-1-9-1 2,9 15-1 1,-10-9 0-4,5-10 2 9,4 9-1-11,-12-1 0 4,2-14 0 0,9 23 1 0,-14-16-1 0,9 5 1 2,-18-6-1-1,6 4 0-1,-6-9 0 0,0 10-1 0,-4-10 0 1,-8 3 0 0,5-2 0-1,6 4 0 0,-9-23-1 1,0 2 1 0,3 9 0-1,0-9 0 1,6 12 1-1,4 0-1 2,-12-1 0-2,7 10 0 1,0-3 0-2,-10-2 0 3,6 7 1-1,5-2 0-1,-13 5-1 1,9-3 0-2,-2-4 1 2,-2 4-1 0,1-4 0-1,-4-2 0 1,9-2 1 1,-11 1-1-3,-3 1 0 1,3 1 2 2,-4 5-2-2,-2-3 0 0,-14 2 0 2,6-8-2-1,-23 1 3-3,4-1-2 6,9 2 0-4,-23-7 2-1,1-3-1 3,-2-6 0-2,-16 0 0 0,-4-2 1 1,0 4-1 0,-6 0 0-2,-6 0 1 4,-2-3-2-4,-8 2 2 1,1 7-1 1,-5 0 0-1,8 6 0 1,-1 7-1 1,-2 8 1-3,6 0 0 1,1 10 1 2,1 4-1-1,7-7-1-2,3 14 1 1,1-2-6 0,16 1-5 1,4-1-10 2,-5 10-22-4,12-10-14 0</inkml:trace>
    </iact:actionData>
  </iact:action>
  <iact:action type="remove" startTime="32108">
    <iact:property name="style" value="instant"/>
    <iact:actionData xml:id="d5" ref="#d1"/>
  </iact:action>
  <iact:action type="remove" startTime="32271">
    <iact:property name="style" value="instant"/>
    <iact:actionData xml:id="d6" ref="#d0"/>
  </iact:action>
  <iact:action type="remove" startTime="32361">
    <iact:property name="style" value="instant"/>
    <iact:actionData xml:id="d7" ref="#d2"/>
  </iact:action>
  <iact:action type="remove" startTime="32421">
    <iact:property name="style" value="instant"/>
    <iact:actionData xml:id="d8" ref="#d3"/>
  </iact:action>
  <iact:action type="remove" startTime="32449">
    <iact:property name="style" value="instant"/>
    <iact:actionData xml:id="d9" ref="#d4"/>
  </iact:action>
  <iact:action type="add" startTime="32110">
    <iact:property name="dataType" value="strokeEraser"/>
    <iact:actionData xml:id="d10">
      <inkml:trace xmlns:inkml="http://www.w3.org/2003/InkML" xml:id="stk5" contextRef="#ctx0" brushRef="#br1">13900 5815 222 0,'-10'-25'0'4,"-6"10"22"-3,3-4-1 2,-6-4-16 2,-25 10-4 1,-7-11 0-1,-14-9-1 2,-13 25 0-1,-4-32 0-1,-14 18 1 1,4-8-1-2,1 8 0 3,7-5 0 0,10 12 0-3,8-6 0 1,11 17 0 1,13-3 0 0,12 7 0-1,17 0-1 1,10 11-4-1,6 2 6 1,15-7 10-1,38 22-7 1,24 13-3-1,38 19 0 1,21-4-1 0,13 7 1-1,10-21 0 0,8 5 0 2,21-4 0-2,2-10 4 5,-15-10 2-9,-5-1 4 5,-25-19 1 1,-28 2-2-2,-27-15-4 0,-19 10-4-1,-24-12-1 2,-13 6-2 0,-17-5-1-1,-12-3-1 2,-12-8-8-3,-5-10 13 2,-16-23-1 1,-15-4 0-3,3-5 1 1,-9-2 2 3,9-4 9-4,0 13 3 3,11 9 2-3,5 9-1 1,18 9-2 1,5 3-6 1,25 15-9-3,19 1 0 1,30 6 0 3,37 28-9-4,46 11 4 3,25 12 2-3,28 14 1 1,13-11 3 1,-9 0-1 0,-24-19 0 0,-39-14 4 22,-52-17-1-28,-22-9 0 0,-41 1-2 0,-38 2-2 0,-15-3-25 4,-19 2 16 2,-43-31 7 1,-20-12 2-3,-17-6 1 1,-15-24 1 5,-8 7 2-1,-5-4 0-8,12 13 0 3,-7 9 2 0,47 20 0 2,37 15-2 1,43 21-3-3,24 8 0 1,12 2 0 7,78 18 20-12,72 47-19 5,28 26-1 1,26 19 0-1,18-1 0 1,-21-20 4 0,-20-9 4-1,-30-27-1 0,-64-31-3 2,-79-15-2-2,-32-15-4 0,-17 13-20 1,-53-6 10-1,-38-16 9 1,-31-16-2 0,-33-34 1-1,-6-28 5 0,-10 10-1 3,-28-16 0-4,17-2 5 1,3 19 2 1,18 4 2 0,34 16-3-1,37 20-4 1,65 32-3-1,40 14-3 3,17-5 6-4,18-2 12 1,73 26-14 0,63 47 0 2,44 36 0-3,22 0 0 3,-10-1 2-2,-26-33-1 0,-4-16 1 0,-42-23 1 1,-53-19 2 1,-32-7-3-3,-44-5-2 3,-37-12-13-2,-24 16-8 0,-24-7 12 1,-51-9 0 0,-32-17 3-2,-24-12-6 2,-19-2-8 0,-42 4-9-1,-24 23-34 2</inkml:trace>
    </iact:actionData>
  </iact:action>
  <iact:action type="add" startTime="42868">
    <iact:property name="dataType"/>
    <iact:actionData xml:id="d11">
      <inkml:trace xmlns:inkml="http://www.w3.org/2003/InkML" xml:id="stk6" contextRef="#ctx0" brushRef="#br0">5588 5920 104 0,'2'0'0'3,"-2"-2"19"2,0 4-14 0,-2 0-4 1,-10-8 1 0,-1 7 5-1,1-6 0 0,3 5 0 2,-9-11-2-1,1 9-2-1,-6-6 0 1,-3 1-1-1,-8-8 0 1,2-5-2-1,-6 1 0 2,4-2 0-3,5 4 2 1,-12-7 4 1,1 1 2-1,4-1 1 1,-1 3 2 0,-7 3 1-1,5-9 0 4,-9 13 0-6,2-7-3 3,-13-3 0 0,2-9-3 0,-8 12-1-1,2-4 2 1,-6 1 2-1,-1-6 0 1,0-3-2 0,3 1-1-1,1 10 0 0,8 0-3 1,7 1-2 0,6 4 0-1,14 7-2 1,-3 2 0-2,17 4 0 2,12-1-20 0,6 16-57-1</inkml:trace>
    </iact:actionData>
  </iact:action>
  <iact:action type="add" startTime="44546">
    <iact:property name="dataType"/>
    <iact:actionData xml:id="d12">
      <inkml:trace xmlns:inkml="http://www.w3.org/2003/InkML" xml:id="stk7" contextRef="#ctx0" brushRef="#br0">8791 2876 147 0,'0'-12'0'2,"8"8"31"3,-10-2-19 1,6 6-1 1,-4-4-5-3,12-5-3 3,2 18-1-2,-10-18 0 1,21 18-1 0,3-1-1-2,-8-8 0 3,16 12 2-3,4-1-1 2,-5 3 2 0,16-8 0 0,1 4 3-1,-3 2 1 1,6 3 0-1,-8-1 1 1,1-11-4-1,-8 15-1 1,1-7-2 1,-2-4 0-1,-9 1-1-2,-4 5 0 2,-8-8-1 0,-14 6 1 0,3-5 0-1,-10-11-5 3,-1 15-1-5,-9-7 0 2,9 2 8-1,-13-1 1 3,-9-8 0-2,-3 3 0 1,-13-3 8 1,-12-10 4-2,-5-8-3 0,-8 13-6 0,-7-6-3 3,4-2-3-5,9 15 0 4,13 18-84-2</inkml:trace>
    </iact:actionData>
  </iact:action>
  <iact:action type="add" startTime="50222">
    <iact:property name="dataType"/>
    <iact:actionData xml:id="d13">
      <inkml:trace xmlns:inkml="http://www.w3.org/2003/InkML" xml:id="stk8" contextRef="#ctx0" brushRef="#br0">9840 2958 112 0,'0'3'8'4,"-10"-8"-2"2,20 9-5 0,-10-3-2 0,-12-12 0-1,11 9 2 0,-3 4-1 1,0-12 0 0,1 7 0-1,-6-7 0 1,13 10 11-1,-9 0 1 0,4-10-3 2,3 10-5-2,-10-8-2-1,11 16 0 2,0-12 7 1,-5 0 1-3,2 9-1 3,8-5-3-3,-21-5-3 2,20 5-2 0,-6 8-2 0,-2-16 1-1,4 13 0 1,-3 2 12 0,3-14-6-2,11 13-4 3,1-9 2-3,-5-1 1 3,11 8 0-2,16-4 4 1,-2-4 0 1,8 11-1-1,4-7 2-1,1 1 0 0,0-5-4 1,-1 4-2-1,-4 4 0 1,-3-10-2 0,-12 13-2 0,-7 4 0-2,-7-9-2 3,-8 5-4-2,-1 1-6 0,-3-3 2 1,-6 3 3-2,7 3 2 2,-13-8 2 0,-6 7 2-1,-2-12 1 1,0 16 0 1,-17-17 0-1,-7 4 0-3,-3-2 3 4,-1-2-3-2,-3 0 2 1,-3 2-1 0,7 3-1-1,1 0 0 0,10-4 1 4,3 6 0-6,5-9-1 3,8 11 2 0,10-1 0-2,1-9-1 0,10 4 0 3,-2 9 3-1,0-14 9-2,9 7-1 3,-3-4-8-1,2-4-2-2,19 14-2 3,-9-12 0-2,16 0 3 0,-4 5-2 1,8-13 0-1,-6 8 0 0,13 4 0 2,-8-1 0-2,1-5 4 0,-5-2-1 1,-6 4 1 0,-10 1-2 0,15 1-2 0,-19 4-1-1,-5-5 0 1,4 9 0-1,-1-6 0 0,-6-3 0 2,0 3 0-3,-9 0 0 0,11 3-2 3,-8-3-6-1,-5 4-15-1,5 15-8 0,5 15-37 1</inkml:trace>
    </iact:actionData>
  </iact:action>
  <iact:action type="add" startTime="54018">
    <iact:property name="dataType"/>
    <iact:actionData xml:id="d14">
      <inkml:trace xmlns:inkml="http://www.w3.org/2003/InkML" xml:id="stk9" contextRef="#ctx0" brushRef="#br0">4466 8153 118 0,'-36'-23'0'3,"5"1"46"2,5 4-20 0,-4-2-11 2,5-1 1-1,10 8 2-1,4 1-5-1,9 6-6 3,-1 0 0-1,5 4 0-1,5 3-4 1,-3-8-3-2,1 7 2 2,-7 1-1 0,6 0-2-1,-11-3-10 0,-6 9 2 3,-6-1 9-4,-6-1 0 1,-1 0 2 1,-2-4-2-1,-14-5 1 1,8-1 0 0,-6 4 0 1,15-5 1-3,-7 0 0 3,7 4 5-1,2-5 4-1,17 5 2 0,0-4 7 0,14 6 1 1,-1-8-11-1,11-1-7 1,1-3-3 0,11 17 0-1,16-4-2 2,-2 9 2-3,-8-1 0 2,-17 1 0-1,-4-10-5 1,-6 9-2 1,-12-8-8-3,-3 0 5 2,-1 9 1-1,-11-9-5 2,1 0 15-3,-2-6-2 2,-16-2-7 0,13 5-19-1,-12-15-21 1,7-4-51 0</inkml:trace>
    </iact:actionData>
  </iact:action>
  <iact:action type="add" startTime="54990">
    <iact:property name="dataType"/>
    <iact:actionData xml:id="d15">
      <inkml:trace xmlns:inkml="http://www.w3.org/2003/InkML" xml:id="stk10" contextRef="#ctx0" brushRef="#br0">10957 2927 129 0,'13'1'0'5,"-1"2"21"-2,-1-1 0 2,-8-2-8 1,3 7-5 1,1-7-2-3,-7 6-2 2,0-4-1 0,1-8-4 0,-2 10-1 0,-3-6 2 0,8 12 0-2,-13-10 2 2,4 0-1 0,3-10 0-2,-2 16 1 2,8-2 2-1,-6-4-2 2,6 0 7-2,6-4 0 0,8 4-7 0,12 4 0 2,3 3 1-2,15 0 2 2,-6-3 2-2,13 2 3 0,-14-10-4 1,2 14-2 0,-9-10-3 0,-8 3-1-1,-4-3 0 0,-10 3 0 1,-10-3 0 0,3-1 0-2,-10-1-7 2,-3 0-6 1,-3 6 10-2,-9-3 6 0,-3-12 2 1,-6 4-1-1,-20-4 1 1,10-8-1 0,7 12 1-1,-18-1-1 1,19 2-2-1,3 2-2 2,-5-2 0-2,19 4 1 0,7 2-1 1,4 11-2-1,10-14-2-1,4 8 7 4,4 4 0-4,13-3-2 2,11 7 0 0,7 4 0-1,2 1 0 0,-17-8 0 1,-2 5-1 0,0-5 0-1,-31-12 0 1,7 8 0-2,2-10-3 3,-17 6-1-1,10-6-1-2,-8 3 2 3,9 1-1-2,-4 6 0 1,-8-6 5-1,7 5-2 2,-13 8-81-2</inkml:trace>
    </iact:actionData>
  </iact:action>
  <iact:action type="add" startTime="60278">
    <iact:property name="dataType"/>
    <iact:actionData xml:id="d16">
      <inkml:trace xmlns:inkml="http://www.w3.org/2003/InkML" xml:id="stk11" contextRef="#ctx0" brushRef="#br0">9776 2060 103 0,'5'-3'17'3,"20"-5"-3"3,-20 5 4 1,9-1 5-2,2-3-7-1,-3 1-7 2,1 1-2 1,-9 3-3-3,0 0-2 2,12 0 3-1,-18-8 5 1,6 10-1 1,4-6 0-3,-6 7-4 2,-2-3-1-1,-1 2-5 1,4-4-1-1,-9 4 1 1,2 2 1-1,-1-4-1 1,-5-2 2 1,-2 6 0-3,0-6 0 2,2 6 0 0,-8 2 1 0,6-8 1-1,-6 8-1 1,-3 0-1-1,0-2 1 1,7 7 0 1,-12-7-2-2,12-2 0 3,-1 4 4-5,3 3-3 2,5 0 2 3,-6-4 5-5,10 8 3 3,-9 4-7 0,7-4-2 0,-9 1 1-1,7 2-2 0,-5 2-1 1,10-3 1 0,-8-5 1-2,6 0-1 3,2 1 2-2,-8 5 0 0,4-10-2 1,0 9 0 1,-1-6 0-3,4 3 1 2,2-1-2-1,-5 1 0 0,3 1 1 3,-2 2 0-5,3-2-1 3,-7 0 0 1,10 5 2-2,-11-6-2-1,9-1 0 3,-3 8 0-2,2-6 1 0,1 11 0 4,-2 1-1-4,5-4 0-2,-7 3 3 3,11 10-4-1,-5-7 2 1,-2-3 0-1,-2 4-2 1,2-5 0 0,0-7 1-1,-6 4 0 0,4-5-1 1,-2 3 1-1,1 4 0 1,2-11 1 0,-3 5-2 0,0 0 2-1,2 3-1 0,2 10 0 1,5 1 0-1,-1 2 0 1,-4-9 2 0,5 7-3-1,-5-11 1 0,0-2 0 2,3 2 0-1,0-6-1-1,-5-5 1 1,12 9 2-1,-5-4-1 0,11 2-1 2,3 12 0-2,6 7 1 0,9-7-1 1,-7 8 9 1,15 1 2-3,-13-2 0 3,13 4-1-3,-11-12 0 2,-2-5-6 0,6 8-5-1,-8-16 0 0,7 5-5 1,-12-16-19 0,-3-7-5-1,-4 1-8 0,0-14-26 0,-1-14-29 2</inkml:trace>
    </iact:actionData>
  </iact:action>
  <iact:action type="add" startTime="61261">
    <iact:property name="dataType"/>
    <iact:actionData xml:id="d17">
      <inkml:trace xmlns:inkml="http://www.w3.org/2003/InkML" xml:id="stk12" contextRef="#ctx0" brushRef="#br0">11628 2076 108 0,'-9'-9'16'5,"-5"-7"-7"0,7 13-3 0,-10-20-3 1,0 6-2 0,-2 0 1 0,-2-1 2 0,3 4-2-3,2-4 2 4,-2 10 0 0,4 1 5-2,6 5-1 0,-13-8 0-1,19 12-3 3,1-7 0-1,1 5-2-1,-7-2-1-1,7 4 0 3,-3-2-2-1,3-4 0-1,-5 10 0 1,9-8 8-1,-4 5-4 2,0 3 2-2,4-2 5 0,-9-2-2 0,6 0-1 1,-7 8-1 0,23 2 0-2,-17 5-4 2,5 5-1 0,12-1-1 1,-15 1 1-3,20 6-1 4,-9-1-1-5,8 1 0 4,1 6 1-1,4-4-1-2,-8 0 0 4,0 3 1-4,14 8 3 1,-13-11 1 1,0 9 4-1,7-1-1 0,-9-1-3 2,-2 1 1-1,-1-5 0-1,0 2-3 1,-7 10-1-1,2-9 0 1,-2 8 0-1,0 1 0 2,-1 1 0-4,-8-5-1 4,-3 0 2-1,1-10-2-1,-3 5 0 1,-10-3 0-2,-6-3 1 2,5-1-2 1,-12 9 0-2,-5-9 0 0,-7-4 0 1,2 2-2 0,-13-19-6-1,10 1-12 1,9-7-32-2,-6-20-38 2</inkml:trace>
    </iact:actionData>
  </iact:action>
  <iact:action type="add" startTime="62428">
    <iact:property name="dataType"/>
    <iact:actionData xml:id="d18">
      <inkml:trace xmlns:inkml="http://www.w3.org/2003/InkML" xml:id="stk13" contextRef="#ctx0" brushRef="#br0">8909 680 125 0,'6'-2'0'4,"-11"6"20"1,-5-9 4 1,6 0 0-1,4 7-13 3,-19 0-1-5,11-2 1 4,1-4-5-2,-10 8-4 1,-2 4 3-2,-6-2-3 3,1 4-1-1,-8 9 1-2,-6 3-2 1,1 12 1 1,-12 4-1 1,6 3 0-2,4-5 1 0,-8 4 1 2,12 5 0-3,-6 0 0 3,12 3-2 0,6-5 0-4,10 6 0 5,5-10 0-4,6 7 0 1,7-8-3 2,12-4 4-3,-1 2 3 5,0-12 2 1,9 8 11-10,3-6 1 5,12-1 2 1,-8-3 4-2,17 3-3 1,-5-19-7 2,-1 16-2-2,15-24-7 0,-10 4-3 2,2-12-4-2,-10 1-6-1,-10-12-11 3,1-8-25-1,-10-2-16 0,-3-3-31-1</inkml:trace>
    </iact:actionData>
  </iact:action>
  <iact:action type="add" startTime="63001">
    <iact:property name="dataType"/>
    <iact:actionData xml:id="d19">
      <inkml:trace xmlns:inkml="http://www.w3.org/2003/InkML" xml:id="stk14" contextRef="#ctx0" brushRef="#br0">9237 1215 175 0,'15'-6'0'2,"-18"2"19"4,0-4 10 1,10 5-14-2,-3 0-8 0,-11-7-2 1,1 5 1-1,-3-7 0 1,-8 4 1-1,-1 2-2 1,-7 6-1-1,-7 3-2 1,-9-3 2-1,-8 13-3 2,8 13 2-3,3-1-1 2,-6-2-3 0,23 4 1 0,-1-5 0-1,12-3 1 0,7-7-1 1,12 5 7-1,5-1 10 2,7 0 6-3,19 9 2 2,1-10 2 0,8 8-4 1,5-10-11-2,-6 9-3 1,0-11-3 0,-7-7-5-1,-5 0-2 1,-1-8-6-1,-12-5-8 1,-6-12-20 0,-4-13-30-1,-19-5-5 1,2-11-33 0</inkml:trace>
    </iact:actionData>
  </iact:action>
  <iact:action type="add" startTime="63397">
    <iact:property name="dataType"/>
    <iact:actionData xml:id="d20">
      <inkml:trace xmlns:inkml="http://www.w3.org/2003/InkML" xml:id="stk15" contextRef="#ctx0" brushRef="#br0">9636 1043 141 0,'-2'0'0'2,"-4"-4"-1"2,6 9 12 3,-10 4-3-1,-3-6-4-2,4 6 3 3,-7 14 0-2,3-6-4 1,0 7-2 0,0-3 0-2,12 7-2 1,-1-9 2 2,5 10 10 0,-3-2 9-4,7 3 2 4,8-2 0-2,-3-2-5 0,-3 6 0 2,12-4 0-3,-15-9-3 3,16 13-2-2,-21-18 1 0,6 8-3 0,1-11-1 1,-4 2-5-1,-7 4-4 2,-7-6 0 0,-3 10-2-2,-3-5-1 0,-2-13 1 1,-11 4 0 0,-6-9-10-1,4-6-12 1,-3-9-19-1,3-4-24 1,11-25-36 1</inkml:trace>
    </iact:actionData>
  </iact:action>
  <iact:action type="add" startTime="63880">
    <iact:property name="dataType"/>
    <iact:actionData xml:id="d21">
      <inkml:trace xmlns:inkml="http://www.w3.org/2003/InkML" xml:id="stk16" contextRef="#ctx0" brushRef="#br0">10691 834 227 0,'21'-4'0'1,"-12"2"32"5,4 0-15 1,-7-2-6-2,1 8-1 0,-9-9-4 1,-4 6-10 0,3-2 2-1,-12 6 2 0,-16-8 0 1,1 8-1-1,-12 1 2 1,-8 15 1-1,0 4-1 3,-4 2-1-5,5 14 0 3,-3-1 2 1,6 4-3-3,-6 2 2 1,9-3-1 2,2-2 0-1,3-1-1 1,21 0 1-4,-1-9 1 4,5-2-1 0,29-2 3-4,11 7 2 4,7-6 15-2,7-1 4 1,-2-10-3 0,12-4-7-1,-10-7-9-1,17-12 0 7,-9 1 0-8,8-14-1 4,-1-2-3-1,2-5 1-5,-2 0-1 5,1-11-2 0,-1-4-2-1,-2 0 2 0,-8-11 0 2,-5 10-2-2,-2 4 2 1,-11 3-1-1,-2 1 0 0,-11 11 0 1,2 3 2 4,-7 1 0-7,7 9 0 0,-13 1-2 2,1-1 0 2,-5 7-1-2,-7-4-3 1,5 3-1-2,1-12 3 4,0 3 3-2,-5 5 0-2,5 4 2 0,-3-2 0 3,4 0-1 0,0 11 0-3,0-5 4 3,5-1 0-3,-11 4-3 1,10 0 2 2,-8-3-1-3,5 0-4 3,-5 8 1-2,-13 2 2 2,1 7 1-3,-1 4-1 3,-11 5 3-3,0 1 6 4,-7 2-1-2,-3 11 1-2,7-7-1 1,-13 2 3 1,-1 8-3 0,3 0-1-1,2 6-1 2,-7-5-1-3,7 1 0 2,3 3 1 1,-7-8-1-3,5 13-3 2,0-12-2 0,-9-6-1-1,16 3 1 1,-3-16-2-1,4 7 0 0,2-9 1 1,18-5-9 1,-6-3-28-4,14-5-26 1,-6-3-38 4</inkml:trace>
    </iact:actionData>
  </iact:action>
  <iact:action type="add" startTime="70403">
    <iact:property name="dataType"/>
    <iact:actionData xml:id="d22">
      <inkml:trace xmlns:inkml="http://www.w3.org/2003/InkML" xml:id="stk17" contextRef="#ctx0" brushRef="#br0">7092 9322 133 0,'3'-15'0'1,"-6"4"-14"4,-5-6 14 2,-1 9 0-3,-10-11 0 2,12 10 0-1,5-3 0 2,-10 2 0-1,12 1 1-2,0 2 5 2,4 6-1 0,-8-3-2 2,8-2 1-6,-8 6 2 5,6 4-2-3,-2-4-4 3,-1 0-2-2,5 6 2 1,0-1 0-1,-5-2 0 1,18 8 0 0,-12-6 2 1,-4-5 0-3,13 5 4 0,-2-3-2 3,-2 0-2-1,-2 0-2-2,5 4 0 2,4-1 0-1,0-1 0 4,-7-4 0-6,5 2 0 4,-2 3-1-3,-2-5 1 1,6 1 1 2,-3-1-1-1,-3 0 5-2,7-1 0 3,-1 2 0-2,2-3-2 1,-4-3-1 4,1 5 5 4,3 0 0-12,-4-5 0-2,3 7 0 3,-3-9 1 0,5 5-1 3,-3-8 1 0,12 6-1-1,-8 0-1 1,4-9-1-1,5 10-3 1,-4-1 0 1,5 1 0-3,2 1-2 5,-1-2 1-6,-2 2-1 3,9 6 0-2,-9-4 1 3,12-6-2-2,0 12 1 0,2-10 0 2,6 4 0-1,2 0 3-2,4-1-1 2,-1-4 2 1,2 5-3-4,3-2 1 4,5 4-1-2,-4 2 0 1,5-3-1 0,-3 6 0-1,5-3 0 0,-9 2 0 1,-1-5 0 0,-5 3 0-1,-3-4 0 1,13 5 0-1,-15 2 0 1,8-7 0 0,-5 6 0-2,4 0-1 1,-9-6 1 2,6 5 0-1,-2-2 0-1,-5-1 0 1,9-1 0-1,-10-1 0 1,9 0 0 0,1 2 1-1,-2 0-1-1,-1-1 0 3,5 7 0-2,0-4 0 0,-7 2 0 2,11 1 0-2,-11-3 0 1,-2 2 0 0,5 0 0-1,0-1 0 0,-7-5 0 1,-2 4 1 0,5-2-1-2,-9 2 0 2,-1-2 4 1,11-4-1-2,-6-2 0 1,6 4 2-2,-2 0-2 2,-2 0-1 0,14 2-2 1,7 11 0-4,5-4 1 4,5 7-1-2,-5-3 0 1,13-7 1 0,2 2 2-2,-2-10 6 1,2 2 1 2,-5 0 0-1,-4-1-5-2,1 4-3 3,5 0-1-2,-11 3-1 1,-6-2 0 0,-5-6-1-1,8 8 1-1,2-6 1 3,-3 2-1-1,6 0 0-2,-2 2 0 3,7 1 0-3,2-1-1 2,7 2 1 1,7 2 0-2,-11-7 0 0,-1-3 1 1,-9-3 0-1,5 4-1 1,-18-5 0 0,2 7 0-1,-5-2 0 1,-1 2 0 0,-14-5 0-1,4 1 0 0,-4 1 0 0,-4-6 0 2,3-2 0-2,-7 2 1 1,7-1-1 3,-10 1 0-6,9 4 0 3,-9-4 0-2,-1 2 0 1,-6 1 3 0,-3-5 2 2,-1 5-1-3,-13 0-3 3,-6 2 1-2,2-4 0 0,-4 7-2 1,7-4 2 0,-7 8-2-3,-7-8 0 5,7 4-2-4,-4-4 3 2,-9 8 0 0,-2-13-2-1,-10 7 2 1,-6-8 1 2,-13-3 1-5,-7 4-1 3,-7-5 0 0,-5-2-1 0,-3 11-1-1,0 2 0 2,-4-1 0-3,-4-1 0 2,3 6 0 0,-5 4 0-1,7-1 1 0,-1-4-1 1,0 4 0-1,2 0 0 1,-5-6 1-1,-4 3-2 1,5 0 1 0,0-1 0 0,-10 2 0-1,11-4 0 0,-4 0 0 1,-2 2 0 0,7 0 1-2,0-4-1 3,-7 2 0-2,6-7 0 1,-3 9 0-1,-5-2 0 2,8-2 0-4,-1 0 1 4,-2 2-1-1,12 4-1-1,-2-4 1 1,7 12 0-1,-3 0 0 1,2-4 0 0,-6 7 0-1,3-2 0 0,-6 0 0 1,-3-4 0-1,9 7 0 1,-5-12 0 0,1 6-1-2,-8-5 1 2,12 3 0 1,-10 2 0-2,3-5 0-1,-4-2 1 3,0 3-1-2,-3 1 0 0,11 1 0 1,-2-4 0 0,1 3 0 0,6 0 0 0,-8-5 0-1,4 4 0 0,-6-6 0 1,-2 8 0-1,4-1 1 1,-5 0-1 2,-6-5 0 3,6 0 0-10,-7-2 0 2,1 0 0 3,1-5 0 0,-9 0 1-1,15 7-1-1,-14-2 0 1,3-1 1 1,6 6-2-1,2 1 1 1,-4-4 0 1,1-4 1-3,-2 4-2 1,7 2 1 1,1 2 0 1,3-4 4-3,-9 3-2 3,-3-6-1-2,6 3 0 1,-3-2 0 0,0 0 0-1,13 4 0 0,-3-4 0 1,8-4 2 0,5 3 3-1,-3-4 1 1,2 1-2-2,8 3 0 3,4 5-3-1,-9-6 0-1,12 6-1 0,5-4 0 1,0-2-1 0,15 6 1-1,1-2-1 1,7 1 0-1,-5 0 3 1,6-3 1 0,12 4-1-2,-4-2-1 1,-6 2-1 1,17-2-1 1,-13 0 0-3,2 0 4 3,8 2-2-3,-1-4 0 1,-5 4-1 2,17-1 0-2,-14 3-2-1,18 8 1 4,-5-4 0-1,3-3-12-3,1 9-8 3,8 6-18-2,1 2-16 0,-13 6-40 1</inkml:trace>
    </iact:actionData>
  </iact:action>
  <iact:action type="add" startTime="83151">
    <iact:property name="dataType"/>
    <iact:actionData xml:id="d23">
      <inkml:trace xmlns:inkml="http://www.w3.org/2003/InkML" xml:id="stk18" contextRef="#ctx0" brushRef="#br0">692 9159 113 0,'4'-40'0'3,"-4"12"18"4,-4-7-2-2,-2 2-3 0,2-1-4 1,1 5-2-1,-7-6 1 1,10 2 1-1,-17-7 5 1,9 5-3-1,-6 2-3 0,7-1-4 2,-3 14 3-3,4 1-2 2,3 17-2-1,7 1-3 2,-8 6 0-1,8-10-4-2,-5 11 1 2,1-9 1 1,-3 6 1-3,-2 3 1 1,2 2 0 2,11 14 4-2,-5 5-2 1,0 0-1 0,5 6 4 1,-4-2-5-2,0-2 0 1,6 7 1-2,-10 1-1 1,6-4 0 1,5 12-1-1,2-2 1 1,2 3-1 1,7 7 1-3,-2 7 0 2,4-5 0 1,-1-2 0-3,12 3 0 1,-14-9 2 1,9 16-1-1,-2-17-2 1,1-1 2 2,-2 2 3-5,3-8-3 2,5-1 0 2,-1 6 1-1,-2 4-1 1,-5-20 0-3,3 19-2 1,-6-13 1 1,-7-6 0 0,1-8 0-1,-9-4 0 0,-5-9 4 1,5 7 5-2,-8-13 3 2,11 0-5 1,-8 8-5-2,1 8-3 0,3-8 0 2,-2 14 0-1,-1-6 0-1,-5 4 0 0,3-3 1 1,-1 6 0-1,-3-3 0 1,-3-4-2-1,8 0 1 1,-18-2 1 0,13-1 0-1,-7-10 4 0,-1 4 1 0,0-5 5 1,7-3 5-1,-8-5 6 2,1-11 3-3,-12-9-9 2,-9-7-4 1,-5-18-4-2,-2 1-2 0,3-2-1 1,-2 3-4 0,11 16 1-1,7 5-1 8,3 10-2-11,4 11 0 7,-6-4 0-9,4-2-2 3,-1 0-1 2,1 1-1 1,2 13-7 0,2 1-8 0,8-6-11-1,-7 9-12 0,8 10-1 1,1-2 0 1,21 10-12-2</inkml:trace>
    </iact:actionData>
  </iact:action>
  <iact:action type="add" startTime="83762">
    <iact:property name="dataType"/>
    <iact:actionData xml:id="d24">
      <inkml:trace xmlns:inkml="http://www.w3.org/2003/InkML" xml:id="stk19" contextRef="#ctx0" brushRef="#br0">1210 10140 122 0,'27'-8'21'5,"1"10"-10"-2,-2-4-8 3,3-1-2-1,0 4 0 2,-1-2 2-2,6 2 1 1,-10-2-1-2,0-4-2 2,0 7 0 0,-4-8 2-1,4 1 4 2,-2 2 5-3,-1-5-1 2,-12-3 8 0,8-5 12 0,-3 9-3-2,-17-13-8 2,15 1-7 0,-8-3 0-1,-4-2-5 2,-2-2 0-2,4 0-5 1,-10 1-1 0,0-5-1 0,3 13 0-2,-7 1-2 3,-1-3 1-1,2 3 0-1,4 8 2 1,-16-11-2-2,2 5 0 3,-5 5 0 0,-4 2 1-3,-9-4 0 2,-2 8 1 0,-5 1 1-1,1 2 5 0,-11-7 3 1,4 13 2-1,2 4-6 0,-1 7-1 1,-1 11-3 0,12 7-2-1,-4-16 0 1,14 21-1 1,-3 0 0-3,22-1-7 2,2 6-25-1,2 13-9 1,23-2-20 0,8 13-59-1</inkml:trace>
    </iact:actionData>
  </iact:action>
  <iact:action type="add" startTime="91367">
    <iact:property name="dataType"/>
    <iact:actionData xml:id="d25">
      <inkml:trace xmlns:inkml="http://www.w3.org/2003/InkML" xml:id="stk20" contextRef="#ctx0" brushRef="#br0">10743 11361 110 0,'8'-5'10'4,"-4"-1"3"1,5 8 2 0,2-10-1 1,-4-5-4 1,-1 5-2-3,7 7-2 2,-5-9-2-1,0 9 3 1,-2-10-1-1,5 6 0 2,-1-2-1-3,-1 6 1 2,-4 1-1 1,-2-5-1-3,7 1-1 1,-8 1-2 3,3-2-1-2,9 10 0-3,6-3 2 4,-11-2 0-2,14 0 1 0,6 0 1 1,-7-2 2-1,2-6-1 3,7 6-2-3,3 2 0 1,1-4 0-2,3 4-2 2,9-1 0 0,-1 2-1-2,1-11 1 4,2 11 2-3,3-6 0 0,4-4 0 1,-16 12 3-1,11-6 1 1,0 1-1 0,-11 3-2-2,3 5-3 2,-8-8 0 1,19 13-1-3,-16-4 0 2,2-12 1 0,2 12-1 0,0-8 2-1,-3 1 0 1,-2 3 1-2,2-9-1 2,-3 2 1 1,-1 2 1-2,7-12 0 0,0 12 1 1,1-13 1 0,3 17 1-1,-7-22-2 4,-2 21 0-6,-2-3-2 4,-13-4-2-3,-5 8 0 2,-8 4-1-2,-7-6 0 1,1 8-3 1,4 3 3-2,-7-9 0 2,4 4-2 0,-5 0 2 0,1-9-3 0,-4 2 1-1,-2 1 3 0,4 5 0 1,-11-7-1 1,10 8 1-4,-10-10 0 4,-14 3 0-2,6 0-1 0,-14-1 1 3,-9-1-1-3,-8 3 1-1,0 6-2 3,2-1 0-1,-1 3-3-2,0 8-1 2,7 1-2-1,1 5 5 2,5-10 0 0,-8 1 0-3,10-1 3 1,-7-3-1 1,-4-9 0 0,3 12 0-1,-7-7 0 1,3 4 0-1,-6-11 0 1,1 2 1 0,3 2-2-1,-5 6 2 0,0-8-1 1,2-4 0 0,1 3 0-1,5 1 0 0,1-3 0 1,5-6 0-1,-4 3 1 2,7 0-1-2,4 1 0 0,-4-12 1 1,5 21-2 0,8-10 2-1,2 6-2 1,-7 0 2-1,17-2-1 1,-4 0 0 0,4 14 0-1,4-14 0 0,5 4 0 1,1-3-1-1,4 7 1 0,-2-13 0 1,2 8-1-1,1 0 1 0,2-2 6 2,7 2-6 0,-2 4 0-4,6 0 0 4,10 0 1-2,-2-5 0 2,2 2-1 0,1 4 1-2,13 0-1-2,-1-1 0 4,10-4 0-2,4 1 2-1,7 6-2 3,6-6 0-1,5 2 0-2,13-4 2 3,-1 2 1-2,-11-3-1-1,1 0 1 4,16 2 1-4,-13-2 1 2,-7-7 3 0,1 2 1 0,-7 3-1-1,-5 0-4 0,-1 0-1 1,-11 9-2 0,-1-1 0 0,-10-7-1-1,-5 4 1 1,-19 0-2-2,2 0 1 2,-10-4 0-2,0 6 0 3,-4-6-1-2,4 6-2 0,-5-10-5 2,2 5-9-2,1 6 1 0,-2-5-5 1,-9 11-15 0,12 0-7-1,-7 6-13 1</inkml:trace>
    </iact:actionData>
  </iact:action>
  <iact:action type="add" startTime="94528">
    <iact:property name="dataType"/>
    <iact:actionData xml:id="d26">
      <inkml:trace xmlns:inkml="http://www.w3.org/2003/InkML" xml:id="stk21" contextRef="#ctx0" brushRef="#br0">16116 11492 161 0,'17'-30'0'3,"2"10"24"3,11 3-9 0,-10-2-5-1,-5 5-4 0,10 0-1 2,1 8-3-1,-4-4 2-1,7 0 0 1,7 4 0-2,-8 4 0 2,15 4-1 0,-3 2 1 0,-2-6 1-2,1 2-1 3,-1 6-1-2,1 0-1 1,3-1-1 0,-4-3-1-1,-2 4 1 0,3-7 1 1,-1 5 3 0,-7-4 1 0,-5-8-1-1,9 7-1 2,5 2-2-1,-7 1 0-2,-1-2-1 1,-6-2 0 3,16 13 1-4,-12-14 0 2,-2 3 2 0,10 3 2 0,-10-8 2-2,7 3-6 1,4 6 2 2,-1-7 1-3,1 14-2 3,-1-15 1-1,-6 4-1-1,2-1-1-1,-4-6-1 3,7 11 1-1,-3-8 0-1,2-7-1 1,6 6 1-1,-1 11 4 0,-2-14 0 1,11 0 0 0,-5 1-2-2,7 11 1 3,6-3 0-1,-11-7-2-2,4 1-1 2,5 11-1 0,-11 9-1 0,4-8 0-1,-1 8 0 1,-4 7 0-2,-7-20 0 3,-16 6 2-1,-9-2-1-2,8 3-2 3,-24-7 0-3,16 9 0 2,-12-3 1 0,-4 5 0 0,1-10-2-3,-2 2-2 4,-12 2 2 0,9 6 3-4,-21-13 0 4,-3 0-1-1,-10-4 0 0,-5-7 2 0,-5 3-1-1,-1-5 0 1,-16-2-1-2,-1 6 0 3,-2-5 0-2,-2-8 0 1,-1 3 1-1,-5-5-1 1,8 16 0 0,-11-20 0 0,12 0 0-3,15 21 0 4,0 2-2 0,2 2 2-3,7-3 0 2,-9-4 0-1,0 3 0 1,1 4 0 0,-1 5 0-1,4 4 0-1,0 0 0 2,-4 2 0 1,-2-1 0-2,7-8 0 1,2-3 1-1,1 8-1 0,6-6 0 1,9 4 0 0,4 6 0-2,2-9 1 3,2-5-2-1,6 9 1-2,4 2 0 3,-7-16 1-3,9 9-1 2,4 6 0 0,1-4 0-1,6-4 0 0,2 8 1 1,0-4-1 0,0 0 2-1,2 0 0 0,6-4-1 1,-1 4 0-1,-2-4-1 2,12 0 0-2,-2-1 0 0,5-11 3 1,4 16-1 1,2-14 2-3,7 3 1 2,1-3 0-1,5 7-2 1,7 2 0 0,-2-5 0-1,1 14-1 0,10 1-2 1,-1-6 0 0,8 10 0-1,-2-6 0 1,7 16 0-1,-3-13-1 1,1 7 1 1,3-3 1-2,5 10-1-1,-12-14 0 3,3 0 0-1,-7 3 0-1,-8-5 0 1,6 7 0-1,-4-2 0 0,-6 8-1 3,6-5 1-5,-8 3 0 3,-1 1-1 1,-6-6 1-2,1-9 0 0,-12 8 1 1,-2-8-1-1,0 5 0 0,-9 0 1 1,-6-10-1-1,-4 10 0 0,1-8 0 1,-8 1 0 1,-2 6-11-2,-6-10 11 1,-17-7 1-1,2 0 1 1,3 3-1 0,-20-2-2-2,9 10 2 2,-3-10-1 1,-9-11 0-3,1 12 0 1,-10 2 0 3,-4-12 0-4,-9 6 0 2,3-4 1 0,-10 9-1 0,-5 3 0-2,-2-7 0 2,-6 13 0 1,-1-2 0-4,2-4 0 4,0 2 0-2,8 0 0 0,17-1 1 2,-11-4-1-2,23 7 0 0,4-5 0 1,1 6 0 0,8 0 0-1,9-9 1 0,3 12-1 1,6 12-2 0,5-6-5 0,6 21-38-1,6 5-14-1,5 24-33 2</inkml:trace>
    </iact:actionData>
  </iact:action>
  <iact:action type="add" startTime="96834">
    <iact:property name="dataType"/>
    <iact:actionData xml:id="d27">
      <inkml:trace xmlns:inkml="http://www.w3.org/2003/InkML" xml:id="stk22" contextRef="#ctx0" brushRef="#br0">7435 11408 105 0,'5'-18'6'3,"12"14"0"4,-4-10 2-3,2 2 3 1,9 4-1 2,-4 0-2-1,-5-7-6-1,-4 13 0 0,5-3-1 0,-3 10 1 1,-5-10-1 1,-6 10 1-3,-2-1-2 2,0-12 0 0,5 14 0 0,-7-6 6-1,2-2 1 0,-3 2 3 1,2 0 0 0,2-2-2-1,2 4 0 0,-6-4-4 1,12 10-4-1,-15-12 0 1,3 8-4 0,-6-10 5 0,0 12 0-1,-9-6 3 2,-4 0 2-2,-11-4 1 0,-6 2-4-1,-2 2-2 7,-1-4 1-9,9 8-1 3,-2 2 0 1,2-4 1-1,5 1 2 1,-11 3 1 0,-8-2 0-1,12 8 0 1,-11-12-3-1,0 7 1 1,-1-2-1 0,-6-1 0-1,1 2-1 0,-5 0 0 1,1-12 0 2,-1 6-1-5,6 9 0 2,-1-10 0 2,2-1 2-2,-1 5 0 1,6-14 1 1,-7 9 1-3,6 0-1 1,1 2 0 1,1-2 1-1,-6-5 1 1,8 8-3 0,0-4 0 0,-5-1-1-1,5 6 0 1,-1 0-1-1,3 0 0 1,-2-2 0 0,-2 5 0-2,5-1 0 2,-3 0 0 0,-4 5 0 0,-5-6 0-1,13 3 1 1,-7 7-1-2,-12-16 0 3,14 14 0-1,-2-11 0-1,1 8 0 0,-1-1 0 1,-1-3 0 1,2 5 0-3,-7-8 0 2,0 6 0-1,8-3 0 1,6 2 0 0,2-3 0-1,0 8 0-1,5-12 0 3,5 4 0-1,2 1 1-1,5-8-1 1,-2-1 1-1,10 8 3 0,-3-6 8 0,12-3 2 1,1 6 0-2,1-5 1 4,0 4-7-4,8-11-8 1,-1 6 0 2,15-2-2-1,9 0 2-1,-5 7 0 2,14-5-2-3,-4 6 3 1,-2 0 1 2,1-2-1-1,-1 4 0 0,7 4-1-2,0-10 0 2,5 12 0 0,-4-5 0 0,8 3 0-2,2-4 1 3,5 8-1-2,5 1 0 1,1-6 0-2,8 3 0 3,4-1 0-2,11 6 0 1,0-5 0 0,13 8-2 0,-15-6 3-2,-6 0-1 2,-12-8 1 0,-1-2 0-1,-15-2-1 1,2 4 0 0,-1-1 0-2,3 0 0 3,2-3 1-2,-4 3 0 0,4-10 2 1,-4 5 1 0,2-6 0-1,-8-3-2 1,10 2-1-1,-13-2-1 1,18 4 0 1,2-2 0-3,2 10-1 1,-3-9 1 1,-5 8 0-1,-12-1 2 1,-11-4-1 0,-20 6 0-1,-14-4-1 0,5 9 0 1,-3 2-6-2,1-4 2 2,2 8-1 0,-2-3-1 0,4 2 2-1,2-2 0 1,-4-1-1-1,-1 2 2 1,-5 0-3 0,4 3 0-1,-3-3-2 0,-9-4 1 2,-6 8 4-1,-12 2 4-2,-23-17 0 3,-8-1 0-2,-15 3 0 1,-23-10 0 0,6 0-2 1,2 3-1-5,3-2 0 4,-1-1 0 4,3 5 2-8,6 0 0 3,-8 1 0 0,12 1 0 1,-10 8 0 1,12-8 0-3,2 3 0 1,0-2 0 1,6 7-1 0,-3 0 1-1,3-1-31 2,11 7-22-3,-10 0-32 3</inkml:trace>
    </iact:actionData>
  </iact:action>
  <iact:action type="add" startTime="102208">
    <iact:property name="dataType"/>
    <iact:actionData xml:id="d28">
      <inkml:trace xmlns:inkml="http://www.w3.org/2003/InkML" xml:id="stk23" contextRef="#ctx0" brushRef="#br0">15244 3617 220 0,'-3'-6'0'2,"-5"7"19"3,7-2-7 1,9 3-5-1,-15-3-3 1,5-4-1 0,2 8 0-1,10-2 3 0,-11-1-2 0,-6-4-4 2,11 10 0-1,3-8-1-1,-14 2-1 1,13 7-1-2,-9 0 6 3,4 22 0-1,10 22 1-2,-9 5-3 2,16 14 1-1,-3 1 1 2,-1-8-2-1,3-1 1 0,-4-10 1-1,0-11-2 2,-9-4-1-1,6 4-1-2,-3-22 2 0,-17-4-2 4,-1-15-7-4,-1-2 4 1,-2-2 7 1,5-7-2-1,-9-10 2 2,1-8 3-1,2-15-1-1,1 2 0 0,1 1 1 1,11-2 2 0,-4-2-1 0,6 5-2-2,2-6 1 2,0 4-2 0,0-1-2 0,12 6 0-2,1-1 0 4,-8 2-1-4,14 2-1 3,-3 2 0-3,-8 2 4 3,19-1-4-2,-14-7 0 0,13 6 0 2,-15 3 1-1,5 1 1-3,1 15 6 7,3-7 2-6,-2 6-4-1,-1 7-2 2,3-3 0 0,0 2-1 1,-1 5-1 1,0 2 2-2,1-3-1-1,-10 1-2 3,12 6-2-2,-9-3 2 0,12 6 0 2,-5-3-2-2,-5 3 1 1,1 1 0 0,-2-7 2-1,-16 4-3-1,1-2 0 2,4-1 0 0,-5-2-14-1,-5 4-21 1,4 9-21-1,-6-1-21 1</inkml:trace>
    </iact:actionData>
  </iact:action>
  <iact:action type="add" startTime="102923">
    <iact:property name="dataType"/>
    <iact:actionData xml:id="d29">
      <inkml:trace xmlns:inkml="http://www.w3.org/2003/InkML" xml:id="stk24" contextRef="#ctx0" brushRef="#br0">15357 3984 184 0,'44'21'0'5,"-4"-8"15"-2,-13-10 3 3,5 10-4 1,0-13-2-2,-7 0 1 0,3 4 1 0,-11-15 1 2,-20-13 0-2,57 28 5 1,-19-10 3-1,-3-6-5 1,2 1-4 0,-4 9-7-1,-2 2-7-1,-2-11-2 3,-13 13-18-1,-21-21-23 0,31 19-28-1,-27-28-50 2</inkml:trace>
    </iact:actionData>
  </iact:action>
  <iact:action type="add" startTime="103955">
    <iact:property name="dataType"/>
    <iact:actionData xml:id="d30">
      <inkml:trace xmlns:inkml="http://www.w3.org/2003/InkML" xml:id="stk25" contextRef="#ctx0" brushRef="#br0">15642 3132 108 0,'-6'0'2'5,"-7"-13"1"0,6 6-1 0,6 11-1 1,-4-20 2 0,4 12-3 0,-5 0 1-1,-3 3 1 0,9-1-1 0,-15-5-1 2,20 8 0-1,-9 3 0-1,-5 0 0 0,12-8 0 0,-10 0 0 2,7 14 0-1,4-12 2-2,-9 6 6 1,10-4 13 1,-4 3 0 0,8 5-3-1,4 9-6 1,4 2-4-1,-5 3-2 2,2 2 1-2,17 11 0 2,-7-4-2-2,11 7-1 1,-7 7 2 0,-1-9 1-1,3 7 0 1,9 5-1-1,-11-4-4 1,10 5 2 1,3 0-1-3,-1-5 0 1,9 2 0 1,-3 6 3 0,6-6 3 0,-3 7 3-1,2-8 4 0,-11-6-6 2,0-3-2-2,-2-4 0 0,-10 1-4 1,-1-15-1-1,-2 11 0 1,-8-17 0-1,-13-6-3 0,1 3 0 0,-5-11-3 1,4 0-3 0,-8 4-9-2,-1-11 0 2,1 12-17 1,-5-18-46 0</inkml:trace>
    </iact:actionData>
  </iact:action>
  <iact:action type="add" startTime="105441">
    <iact:property name="dataType"/>
    <iact:actionData xml:id="d31">
      <inkml:trace xmlns:inkml="http://www.w3.org/2003/InkML" xml:id="stk26" contextRef="#ctx0" brushRef="#br0">19863 171 153 0,'-3'-6'0'3,"-1"6"22"2,15 6-13 0,-7-3-5 0,0-2 0 3,3 1-1-5,-5 14-2 4,-6-5 0-3,6-3-1 3,0 14 0-2,-2 5 1 0,-9 0 0 0,9-2 0 2,-11 20 2 0,1 4 3-1,10-4-3-1,1 0-1-1,-14 0-2 2,17 0 1 0,-9-3 0-2,6-3-2 2,2-7 2-1,-3 2 1 3,5-4 0-4,-6 2 5 2,10-11 6 0,-3-4 0-1,-11-1 1 1,19-2 6 0,-8-6 2-2,3-5 1 3,11 1 0-2,-16 0-2 0,29-4-2 1,2 0-3-1,-11-6-3 1,10-2 1 1,-4 3 0-2,13 1-3 0,-4-1-5 1,-5 0 0 0,1 1-6-1,-8 6-1 0,-5-4-1 1,1 8-5-1,-7-4-17 2,-1 2-29-3,1-10-21 4,-19-4-82-3</inkml:trace>
    </iact:actionData>
  </iact:action>
  <iact:action type="add" startTime="106987">
    <iact:property name="dataType"/>
    <iact:actionData xml:id="d32">
      <inkml:trace xmlns:inkml="http://www.w3.org/2003/InkML" xml:id="stk27" contextRef="#ctx0" brushRef="#br0">19722 672 109 0,'0'5'14'1,"1"-5"-3"4,0-3-3 0,-1 6-2 0,-2-3-3 1,0-3 0 1,6 5-1-2,0-1 0 0,-8 0-1 1,8-2-1-1,-4-2 0 2,-4 5 0-1,2 0 6-3,5 0 2 4,-3-5 3-2,-1 3-3 1,1 1-4-1,-4-1 0 0,6 0-2 2,0 0-1-1,-2 2-2-2,-4 1 1 1,9-6 0 2,-12 7 0-2,12-4-2 1,-5-4 1 0,5 4-5-2,-10 5-5 3,4-2-9-2,2 1-23 0</inkml:trace>
    </iact:actionData>
  </iact:action>
  <iact:action type="add" startTime="108083">
    <iact:property name="dataType"/>
    <iact:actionData xml:id="d33">
      <inkml:trace xmlns:inkml="http://www.w3.org/2003/InkML" xml:id="stk28" contextRef="#ctx0" brushRef="#br0">16317 3715 105 0,'-2'0'0'4,"-1"-1"0"2,-2 6-2-1</inkml:trace>
    </iact:actionData>
  </iact:action>
  <iact:action type="add" startTime="108413">
    <iact:property name="dataType"/>
    <iact:actionData xml:id="d34">
      <inkml:trace xmlns:inkml="http://www.w3.org/2003/InkML" xml:id="stk29" contextRef="#ctx0" brushRef="#br0">16095 3867 129 0,'-1'1'0'2,"4"-1"11"3,-1 3-6 1,-2-3-6 0,-2-2 2 0,2-3 0 0,-2 2 1-1,4-5 0-1,0 5-1 3,1-10 0 1,2 5 1-6,-2-3 1 5,10 4 0-2,-6-6-1 0,1-2 0 1,5 11 5-1,-5-11 4 0,4 9 1 2,2-4-2-2,-4 5-3 0,4 0-1 1,-1-2 2 0,-9-2-4 0,12 6 2 0,-3-3 0-1,-3-3 1-1,7 1-2 2,8 3 1 2,-11-3-1-4,3 4-1 2,8-3 0-1,-6 1 1 1,2-2 4 0,2 11 3-1,2-11-5 0,-4 7 0 2,-2-6 0-2,-6 2-5 0,7-1-1 3,-6-1 0-5,5-8 0 3,-10 5-2 1,10-3 1-2,0 6 0-1,-3-9 2 3,3 9-3-1,-6-9 2 0,13 4-1-2,-9 0 0 2,1-5 0-1,4 5 0 2,-1-7 1-3,-3 5-1 4,0-3 0-3,8 5 9-1,-8 0-1 1,4-3-2 2,-5-1 2-3,5 5-4 2,-3 0-2 0,-4 1 1 0,10-9-1-2,-11 0-2 3,4 1 1-1,9 0 1-2,-2-5-1 3,0 4-1-3,2-6 0 2,13 9 0 0,-6 3 2 0,0-9-3-2,-4 5 1 3,1-6 0-2,-1 2 0 0,-8-6 0 2,11 7 0-3,0 1 1 3,-2 1-1-2,-9-8 0 0,12 8 2 0,-2-2 0 1,-6-3 2 0,5 3 3-1,2 4 2 2,1-5 0-3,-2 5-1 2,3-1 1 1,-4 2 1-3,0 0-7 1,0-4 0 1,-2-2-1 1,2-1-2-3,-1 7 0 3,-3-6 0-2,4 6 1 0,2-10-2 1,-6 6 0-1,2-3 2 0,2 5-1 1,-1-6 0 0,2 0 0 0,-3 4 0 0,6 2 0-2,-4-5-1 2,-3 5 2 0,-2-5 0 0,8 7-1-3,1-4 0 4,-6 3 1 0,1-3-1-3,-1-3 0 2,6 6-1-1,-10-4 1 1,0-1 0 1,6 4-1-3,-5-4 1 1,6 7 0 2,-15-2 0-1,12-2 1-2,-5 3 0 2,-1 0-2 0,2-1 1-1,-1 2 0 2,3-7 1-3,-6 3-2 1,10 8 2 2,-5-7 2-1,0 5 1-1,-3-8 5 1,2 14-2-1,-9-6-2 0,9 1-3 1,-1-1 0-1,-3 6 0-1,1-11-1 3,-2 0-2-1,5 6 2 0,-7 2 2 0,6-9-2-1,-5 4 0 1,2 1 0 0,4-3 1-2,-14 5-1 3,7-5 0-2,6-2 1 1,-2 3 0-1,-7 2-1 1,9-6 2-1,0 2-1 1,-7 1-1-1,7 1 0 1,-6 1 2-2,0-1-2 3,5-9-2-2,-7 9 1 0,1-6 0 2,10 5 0-3,-4-6-1 3,-3 5 2-2,5 3 0 0,-5-5-1 0,2-1 0 2,0 4 0-2,-2 1 2 0,10 7-1 1,-12-7 0-1,7 3 3 1,-9 1-2 0,4 0-1-1,7 8 0 0,-19-19 0 1,17 16-2 0,-7-9 0 0,-3 9 2-1,-3-1-1 1,0 0 0-1,3-3 0 1,-4 11 0-2,-6-10 0 2,-5 3-1 0,8 5 1 1,3-5 0-3,-7 0 0 2,0-1-1-1,1 1 1 1,6 6 1 1,-11-6-1-3,7 8 0 2,0-9 1 0,-7 5-1-1,6-4-1 0,1-3 1 2,-4 7 1-3,3-4-2 2,-1 1 2-1,-5-1-1 1,3 2 0-1,6-4-1 1,-3 3 1 0,-6 0 0-1,8-2 0 1,-4-3 0 0,9 4 0-1,-13-7 0 1,12 7-1-1,-11-4 1 0,4-7 0 1,-1 1-2 1,-8-6 2-3,16 10 0 2,-11-15 0 1,10 15-1-1,-8-11 1-1,-4 4 0 0,17 6 1 0,-10 0-1 0,-2-4 0 1,9 4 1-1,-1 2-1 1,-6-3-1 2,-2-3 1-4,10 7 1 1,-3 4-1 0,-11 0 0 0,5 6 2 2,3-2-3-2,-11 0 1 0,2 2 0 0,5 0 0 1,-13-2 0-1,18 2-1 2,-13 0 1-3,4 0 0 1,4 0-2 2,-4 2 2-1,-1-4 0-2,2 6 0 2,-1-10-1 0,0 8 1 0,1-2 1 0,-10 0-1-1,18 0-2-1,-9 4 1 3,-1-4-2-1,2 2 1-1,-10 0 1 2,4 4 0-2,5-3 0 0,-21 5 0 2,13 5 1-3,-6 0 0 1,-4-4 0 1,-9 12 0 0,7-6 2-1,-8 2-3 1,-6-2 1 0,-4 11 0-1,-7-12 2 2,-3 7-3-3,0-3 1 1,-8-8 0 2,7 9 0-2,4-1 0 1,3-4 0 0,-1-2-1-2,14-2-2 2,-10-2-11 0,15 3-21 0,3 2-1-1,5-5-15 1,-3-7-18-1,5-7-26 0</inkml:trace>
    </iact:actionData>
  </iact:action>
  <iact:action type="add" startTime="110123">
    <iact:property name="dataType"/>
    <iact:actionData xml:id="d35">
      <inkml:trace xmlns:inkml="http://www.w3.org/2003/InkML" xml:id="stk30" contextRef="#ctx0" brushRef="#br0">20008 1125 161 0,'25'2'0'5,"-11"-4"11"-2,4 6 2 4,-10 0 2-1,7 1-1-2,-8-9-6 1,2 10 1 1,-1-4 1 1,-4-2-4-2,8 4-1 0,-10 6 2 1,15-6 0-1,-13 10-2 2,8 5 1-2,7 5-2 0,-1 7-3 0,11 8 1 1,-25-10-1-1,17 2-1 2,3 6 0-2,-9-6 4 0,-1-3 2 2,0 13 1 0,-7-15-3-4,-1 8-3 4,-3-15-2-1,-12-3 0-2,2-4 1 3,-3 5 0-3,-5-5 0 2,4-4 0 0,0 4 1 0,-5-6 0 1,0-1 0 0,-6 15 5-5,-1-19 1 3,-6-1 0 1,-2 3 7-1,-9-5 6 1,-6-1 0 1,-11-8-4-2,-1-8 3-1,-27 6-9 3,5-25 5-1,-11 8-11-1,18 0-3 1,-5 2 0-1,7-9-1 1,10 14 0 0,8 3-57-1,11-7-7 4,5 12-24-7</inkml:trace>
    </iact:actionData>
  </iact:action>
  <iact:action type="add" startTime="114424">
    <iact:property name="dataType"/>
    <iact:actionData xml:id="d36">
      <inkml:trace xmlns:inkml="http://www.w3.org/2003/InkML" xml:id="stk31" contextRef="#ctx0" brushRef="#br0">15906 3577 106 0,'2'-5'14'3,"-7"10"-3"1,3-6-6 2,-1-3-1 1,15 4 2-2,-19 0 0-1,10 4-1 4,-1-3 0-2,-6-6 5-3,6 5 3 4,6-4-5-2,-10 0-3 0,5 0 2 1,7 4 1-1,-8-9-3 0,0 8 0 1,15-5 1 1,-12-1 1-2,11-2 5 1,-12 4-2-1,6-4-4 1,4-1-2 0,-1-1 5-2,0-4 0 2,5 4-2-1,-3-4 1 2,2 2 0-3,3-8-2 5,2 6 0-5,-3-3 2 2,8 10-2 1,-4-4-2-3,1-4-2 1,-2 6 0 1,4-1 1 0,-10-6-2-1,8 4-1 1,-3 5 0-2,-1-8 2 3,-3-6-2-2,5 16 0 0,-6-10 4 1,-4 5-2-1,3-4-1 2,-1-3 1-1,-7 16 0-2,8-6-2 1,-4-4 0 0,-1 10 3 1,-5-9-2 0,7 9-2 2,-8-8 1-5,4-1 0 3,-4 4 1-2,-2 7-1 3,7-5 0-2,-5 3 1 2,-1-8-1-1,11 4 0-2,-10 6 3 2,4-6 1 2,-2 9-2 2,-3-17 1-9,1 16-2 9,4-6-1-9,-3 6 0 1,-4-14 0 5,3 19 1-2,6-12-1 1,-8 5 0-1,0 4 0 1,-3-12 0 0,13 14 0-1,-10-10 0 1,-2 0 1-1,0 8-1 1,4-10 0-1,-3 10 0 0,-2-6 0 1,-1 2 0-1,0-2-1 1,6 4 0-1,-3 0 0 1,1-4 0 0,-4 2 0 0,-3 0-1-1,9 4 0 0,-12-10 2 1,10 16 0 1,-13-18 0-3,6 12-1 1,1-10 1 1,-2 12 0 0,-1-2 0 0,-3-3-1-2,-4-2 2 2,-2 3-1 2,-7-1 0 1,2-3 0-7,-4 5 1 3,3 7-1 0,-12-6 0 0,2-2 0 1,-2 5 0 0,2-9 0-2,3 4-1 3,-3 2 1-1,-11-4 0-2,12-6-1 3,3 12-1-2,-7-12-6 0,13 4-9 2,3 8-14-3,1-12-5 1,11 3-4 1,7 8-17-1,-5-5 8 1</inkml:trace>
    </iact:actionData>
  </iact:action>
  <iact:action type="add" startTime="115350">
    <iact:property name="dataType"/>
    <iact:actionData xml:id="d37">
      <inkml:trace xmlns:inkml="http://www.w3.org/2003/InkML" xml:id="stk32" contextRef="#ctx0" brushRef="#br0">16490 3161 133 0,'-4'0'0'3,"5"1"9"3,-6 5 10 0,12 3-7 0,-5-1-3-1,-2 13 2 1,1-6-5 0,10 6-2 0,-10 3-3-1,4-10 0-1,3 0 0 3,-5 1 2-1,-2 7-1-1,3-9 1 1,-5 6 0-2,2-3 1 2,1-12-2 1,4 16-1-2,-4-9 1-1,-2 1-1 2,4 7-2 2,-1-7 1-5,1-4 0 4,0 11 1-2,-2-6-1 0,-2-8 0 1,0 7 1 0,0-7-1-2,0-6 0 2,0 6-2 3,0-3 2-6,0-1-1 3,-5-1 0-2,-3 2 1 3,4 1 0-1,-4-6 3 0,-1 1 2-1,-4-3-1 1,-1 2-1-1,4-11 0 0,-6 6 2 1,4-6 1-1,-6 3-3 2,1-1 1-2,-1 1 2 0,-6-3 0 1,0 0-1 1,1 4 6-3,-4-4-3 2,-6-5-2 1,3 5 0-4,-1-5-2 4,3 3-3-1,-4 1-1-1,9 1 0 0,2 2 2 2,2 6-3-2,3-6-7 1,-2 3-6-2,3-2-18 3,-9-1-5-3,9 3-10 3</inkml:trace>
    </iact:actionData>
  </iact:action>
  <iact:action type="add" startTime="136494">
    <iact:property name="dataType"/>
    <iact:actionData xml:id="d38">
      <inkml:trace xmlns:inkml="http://www.w3.org/2003/InkML" xml:id="stk33" contextRef="#ctx0" brushRef="#br0">5210 12047 113 0,'-8'-2'11'5,"1"-6"-5"0,0 7-3 0,-7 0-2 1,-1 3-1 0,1-2 0 0,-4 2 0-2,1-4 5 3,-6 1 2-2,1 1 2 1,-6 0-1-2,5-5 1 3,2 3 0-1,-11 6-2-2,2-15-3 3,-1 8 2-3,-2-4-4 2,4 3 0 1,-1 0 0-3,-5 10-1 2,4-10-2 0,2 8 1 0,-1-8 0 0,0 10 1-1,6-8-1 1,-9 4 0-1,14 0 4 1,-6-2-4-1,12 3 1 0,-12-1 1 2,15-2 0-1,6 8-1-1,-4-12-1 0,3 8 0 0,8-6-2 2,-6 5 2-2,7-2 0 0,0-1 16 0,17 2-14 1,3-5-1 1,13 10 0-2,4-5 0 1,9 0-1-1,4 2 0 1,8-6 1-1,5 2-1 1,7 0 0-2,2-5 4 3,-12 2 3-1,-6-7 0-1,-12 5 0 1,-9-1-5 0,0 6-3-2,-5 2 0 2,-3-3-3-1,-7 7 1 0,-8-3 0 2,-4-5 2-1,-6 7 0-1,-9-11-11 1,-7 14-1-1,-7-4 15 1,-10 1-1 0,-11-2 1-2,-8-3-1 2,-3-3 1 1,-4-4 0-2,-10 11 0 0,5-12 0 1,-1 5 2 1,10-1 1-4,-4-1 1 4,-5-4 0-2,8 6 0 0,0 0-1 0,0-5 1 2,0 2-2-2,16 6-2 1,1-6-1-1,0 10 1 2,11-9-1-2,-3 6-2 1,12 5 0-3,-4-8 1 3,22 7 0 0,-7-2-8-1,7-4 5 1,2 4 6-2,3-1 1 3,5-1-3-1,32 10 0-1,-14-5 1-1,12-4-1 3,-4 1 1 0,5-2-1-3,13 0 0 2,2-2-2-1,7 3 2 1,0-4-1 0,-9-8 1-1,-11 2 1 0,-10 2 1 1,-1 6-3 0,-13 4 0-1,-4-1-2 1,-6 0-1-1,-6-1-2 0,2 9 2 2,-12-14 1-2,4 7-4 0,-8-2 0 1,-6 7 1 1,-5-2 8-3,-11-6-2 2,-14 5 0-1,0-6 0 1,-11-2 0 1,7 2-1-3,0 6 0 1,0-6 1 2,0 2-1-1,6 4 0-1,1-8 0 1,2 7 0-1,0-1 1 1,14-4-1 0,-1 0 0-1,0 2 0 0,6-4 3 1,9 0 2 0,0 0 3-2,8 1 2 2,6-3 6-1,3 8 0 2,-6-16-6-2,12 3-6 1,-4-2-1-3,15 4 1 5,-6-11-1-3,6 8-3 0,3 2 0 1,5 3-2-1,10 5 0 1,-9 1-1 0,6-1 1 0,-15 4 0-2,-6 1-4 3,-4 0-14-2,-1 1-5 1,-3 2-7 0,-4 5-29-3,3 9-31 4</inkml:trace>
    </iact:actionData>
  </iact:action>
  <iact:action type="add" startTime="138790">
    <iact:property name="dataType"/>
    <iact:actionData xml:id="d39">
      <inkml:trace xmlns:inkml="http://www.w3.org/2003/InkML" xml:id="stk34" contextRef="#ctx0" brushRef="#br0">12065 12132 125 0,'9'-7'0'4,"-1"-4"24"0,-3 8-17 1,2-3-5 1,-7 4-3 1,0 3 0-3,0-1-2 2,8-2-3-1,-10 3 2 2,5-2 1-2,-3 2 5 0,12 0-1 0,-11-2 1 2,4 2 2-2,-1 0 1 1,6-2 0-1,1 0 6 0,1 3-3 2,-3-3-2-1,6 0-2-1,7 2-2 0,3 2 0 1,-4-1 0 0,3 4 0-2,-4-12 1 3,6 6-2-1,-3 2 1-1,-2-6 0 2,9 6-1-2,-3-6 0 0,4 8-1 0,0-4 0 1,2 4 0 0,1 3 0 0,-3-8 1-2,2 5 3 3,-1-4 1-2,12-3 2 1,-4 2-1-2,-2-5 2 3,-3-2 0-2,9 8-2 1,-8-3-1-1,6-3 0 1,-14-3-3-1,8 12-1 1,1-8-1 0,-1 6 0-2,-1-1 0 3,-5 0 0-2,10 6 1 1,-18-10-2 2,6 4 1-3,-8 5 0-1,-4-8 1 2,-7 1-1-2,-1 7 0 1,-7-8 1 1,2 7-2-1,-2-5 0 0,-6-2-2 2,7 6 0-2,-7-3 4 1,-8 3-1 0,-4-1 1-1,-2 2 0 0,-10-12-1 1,-12 7 0 1,-1-4 2-3,-16-2 1 4,5 3-1-4,-8 3-1 2,2-6 0 0,-4 2-1-1,0 4 0 0,8-4 1 1,-3-2-1 0,-4 3 0-2,8-4 10 3,-5-9-1-3,2 7-2 3,-1-1-2-1,2-1-2-1,1 10-1 0,1-8 1 1,-2 0 0 0,0 11 0-2,12-9-4 3,-3 7 1-2,10 8 0 0,10-2 0 2,3 0 0-2,-2 2 0 0,18-6 0 0,-3-1 0 1,4 5-1-1,5-5 1 1,2-2 1-2,4 5-1 2,2-3 4 2,4-1-3-4,11 6-1 2,1 2 0 0,7-6 1 0,2 9-1-1,1-4 0 1,9 3 0 0,3 1 0-1,3-6 0 1,3 7 0-1,10 0-1 1,2-4 1-1,7 2 0 2,-8-2 0-1,9 0 1-2,-19-8 0 1,10 5-2 1,-8-2 2 0,-1-7 0-1,-8 5-1-1,-4 0 0 3,-9-7 1-2,4 9-1 1,-5 4 0 1,1 0-3-4,-6-4 2 4,7 3-1-1,-11-3 2-1,4-2 0-1,-7-2 0 3,-6 4 1-1,-6-7-1-1,1 10 0 0,-10-9 0 0,-3 6-10 2,9 0 5-1,-17-2 4-1,5 2 2 0,-16-4-1 1,14 12 0 0,-10-12 0-1,-4 4 0 5,-5-2 0 0,-6 1 0-8,-8-2 1 1,-3-1-1 4,-5 2 0-7,-3 0 1 7,3 3-1-2,-4-9 0 0,0 1 0 2,4-2 1-2,3 1-1 0,-8-3 3 2,3 1-1-3,17 4-1 2,-6 5-1 0,8-1 0 0,8-6 0-1,-1 13 0 1,10-5 0-1,4 0 0 1,8-1 0-1,2 2 0 0,8-2-1 0,-6-5 1 2,11 7 4-2,12 2-3 0,-4-3 0 1,14 4 0-1,2-2 0 1,5-4 1 0,-5 5 0 0,11-5 0-2,8 4 1 3,-5-6 0-1,6 4 0-1,1-8 1 1,6 3 1-1,6-6 2 1,-5 1 3 0,9-7-3-1,-3 8-3 0,-14-1 0 1,10 8-3 0,-11-3 0-1,-4 6-1 2,-4-1 0-3,6 3-1 2,-19-4 1 0,4 12-1 0,-9-8 1-2,-18 0 0 3,3-1-3-3,-9 4-5 1,2 3-12 1,-7 6-13 0,2 13-17-1,-4-4-43 2</inkml:trace>
    </iact:actionData>
  </iact:action>
  <iact:action type="add" startTime="144207">
    <iact:property name="dataType"/>
    <iact:actionData xml:id="d40">
      <inkml:trace xmlns:inkml="http://www.w3.org/2003/InkML" xml:id="stk35" contextRef="#ctx0" brushRef="#br0">25723 2238 152 0,'10'-13'0'3,"-10"-5"25"3,0 1-17-2,-4 7 1 2,12 8-4 0,-5-4-1 1,-2 6-2-3,-7 6 3 2,15-8-4-2,-11 2 0 3,-2 3-2-2,-11 5 1 0,32 18 0 1,-17 2 2 0,-3 7-2 0,7 11 0 0,1 11 1-2,6-3-1 1,-11 3 0 2,15 7 0-2,-14-11 1 0,31 19 1 8,-25-10 4-13,21 10 4 5,-15-16 5 3,2 17-1-5,-3-14-5 3,-10 3-2 0,4-6-4 0,-5-9-3-1,-1-6 0 1,-5 10 1-2,3-19-1 2,-9-4-1 1,8-4-6-2,3-10-20 0,-8-5-35 1</inkml:trace>
    </iact:actionData>
  </iact:action>
  <iact:action type="add" startTime="144641">
    <iact:property name="dataType"/>
    <iact:actionData xml:id="d41">
      <inkml:trace xmlns:inkml="http://www.w3.org/2003/InkML" xml:id="stk36" contextRef="#ctx0" brushRef="#br0">25470 2275 229 0,'17'1'0'3,"-4"4"18"1,-15-5-3 1,18 0 0 1,-4 6-8 0,-6-6-5 0,6 0-1 0,1 4 0-2,5-8-2 2,0 6 1 1,5-7-1-2,1 0 2 0,13-3-1 1,4 2 0 0,-2 0 0-2,10 0 0 2,-1 2 0 0,-14-2 0 0,1 5 10-1,-12 1-10 1,-2 5-3-2,-19-3-18 3,2 6-36-1,-1 1-24-2</inkml:trace>
    </iact:actionData>
  </iact:action>
  <iact:action type="add" startTime="144977">
    <iact:property name="dataType"/>
    <iact:actionData xml:id="d42">
      <inkml:trace xmlns:inkml="http://www.w3.org/2003/InkML" xml:id="stk37" contextRef="#ctx0" brushRef="#br0">25814 3014 208 0,'14'6'0'1,"-2"-9"44"2,7 0-21 3,4 5-4 0,5-8 4 0,0-5-4-2,7 9-4 3,3-11 2-1,6-3-7-2,2 4-7 2,-6 0-4-1,1-7-2 1,-7 25-15 0,-5-15-22-1,-6 1-20 0,-6 7-42 2</inkml:trace>
    </iact:actionData>
  </iact:action>
  <iact:action type="add" startTime="145390">
    <iact:property name="dataType"/>
    <iact:actionData xml:id="d43">
      <inkml:trace xmlns:inkml="http://www.w3.org/2003/InkML" xml:id="stk38" contextRef="#ctx0" brushRef="#br0">25776 1946 184 0,'7'-6'0'4,"-1"10"19"0,7 2-12 2,-3 6-8 0,3 7 0 0,15 12 2-1,1 10 0 1,0 4 1-2,14 4 8 3,-4 12 6-2,4 2 2 1,5 0-2-2,-8 6 1 2,8 4 0 2,3-11-2-5,-2 11-3 4,5-2 0-1,3 2-4 0,-10-2-4 0,15 1-2 1,-8-2-1-4,3 6-2 3,-21-16-1 0,3-5-12-1,-17-18-20 1,-1 3-35-1,-19-16-25 0</inkml:trace>
    </iact:actionData>
  </iact:action>
  <iact:action type="add" startTime="145807">
    <iact:property name="dataType"/>
    <iact:actionData xml:id="d44">
      <inkml:trace xmlns:inkml="http://www.w3.org/2003/InkML" xml:id="stk39" contextRef="#ctx0" brushRef="#br0">26326 2843 198 0,'13'9'0'3,"-11"-14"49"2,-5-1-22 0,2 2-9 2,7 3-6-3,-6-16-4 2,9 5-2 0,-2-10-1-1,-1 3 0 1,2-4 4-1,6-6 5 2,-1-9-2-2,7 13-2 1,-2-9 4-2,9-3 1 2,-1 3-2 1,11 4 3-3,0-2 3 1,1-3 1 1,1 6-2 1,4 7-6-2,2-7-4 2,-10 11-5-2,1-11-2 1,2 8 0 0,-4 9-2-1,6-9-1 0,-5 3-5 1,-6 8-27 1,-6 2-25-3,-6 4-16 2,-13 11-46-1</inkml:trace>
    </iact:actionData>
  </iact:action>
  <iact:action type="add" startTime="146495">
    <iact:property name="dataType"/>
    <iact:actionData xml:id="d45">
      <inkml:trace xmlns:inkml="http://www.w3.org/2003/InkML" xml:id="stk40" contextRef="#ctx0" brushRef="#br0">26908 2369 164 0,'0'-8'0'3,"-7"5"7"2,0-4-6 2,-12-9 2-1,-4 3-1-2,9-6 0 3,-4 8-1-2,1 6 1 0,-7-5-1 2,19 4 1-2,-5-1 5-1,-5 2 6 3,2 5 11-2,0 1-2 0,-1 5-8 1,-10-1-5 0,-10 1-6-1,5 8-1 1,-3-7 0 0,-6-5-1-1,-3 3 1 0,6-1-2 2,-3-4 0 2,2 2 0-3,-1 4-26-2,5-12-19 3,8 6-33-4</inkml:trace>
    </iact:actionData>
  </iact:action>
  <iact:action type="add" startTime="146918">
    <iact:property name="dataType"/>
    <iact:actionData xml:id="d46">
      <inkml:trace xmlns:inkml="http://www.w3.org/2003/InkML" xml:id="stk41" contextRef="#ctx0" brushRef="#br0">26926 2506 111 0,'0'-1'0'3,"-14"0"19"3,28 7-16-2,-23-10 6 2,-3 1-2 1,-1 10-5-3,11-5-2 1,-14 2 0 1,8-1-1 1,8-1 2-2,-8 0 1 0,3 10 12 1,7 3 0 0,-1 9-5-1,4 9 5 0,0 1-3 1,3 1 0 1,-12 6-1-3,9-11-5 1,3 11-4 2,-7-3-2-1,-11-6-28-2,2-8-36 5</inkml:trace>
    </iact:actionData>
  </iact:action>
  <iact:action type="add" startTime="148256">
    <iact:property name="dataType"/>
    <iact:actionData xml:id="d47">
      <inkml:trace xmlns:inkml="http://www.w3.org/2003/InkML" xml:id="stk42" contextRef="#ctx0" brushRef="#br0">22511 3212 143 0,'0'13'0'3,"-4"-1"1"3,-5 9 0-1,7 28 16 1,-2 0-13 1,8 3-3-3,-2 14 0 2,2 1-2-1,-1-2 1 0,4-15 0 2,3 8 0-1,-2-8 1-2,1-10-1 3,2-1 1-2,-6-18 8 0,4-3 10 3,-4 1 9-4,3-13 0 1,-2-5-4 0,3 5 0 2,10-4 1-2,-10 2 1 2,23-4 5-3,-2-7-5 2,10-2-3 0,-7-5 4 0,15-3-7-2,-2 0-7 3,-9-2-4 0,8-1-5-2,-5 13-2 1,-7-4-3-3,-6 4-1 4,-2 3-13-2,-8 14-42 0,-6-10-26 1,-13 18-73 0</inkml:trace>
    </iact:actionData>
  </iact:action>
  <iact:action type="add" startTime="150012">
    <iact:property name="dataType"/>
    <iact:actionData xml:id="d48">
      <inkml:trace xmlns:inkml="http://www.w3.org/2003/InkML" xml:id="stk43" contextRef="#ctx0" brushRef="#br0">25391 2784 103 0,'7'-1'22'3,"-3"-1"1"2,-6 0 1 1,7 2-5 1,-6-8-13-3,-10 10-4 3,16-7-2-3,-12 0 2 1,-5-1-1 1,12 1 1 1,-5 0-1-3,-10 1-1 3,21 5 0-3,-12-6 0 2,12 10 0 1,-13-6 1-3,10-3 3 2,6 12 3 0,-14-6 3 0,-1-12 1-2,13 16 0 3,-14-7 4-3,10 1-2 2,-9-8-3 1,7 10-3-2,4 4-5 0,-8-7-2 2,3 7 0-2,-2-11 0-1,-10 8 1 2,3-1-1-1,-4 0 2 2,-15-8-1-2,17 13 0 0,-15-10-1 0,2 6 1 1,4 0 0 2,-2-1 0-3,5 4 0 0,-11-2 1 1,4-5 0-1,10 16 0 2,-11-10 1-1,1-1 0-3,0 7-1 4,2-1 0-1,-2 1 0-1,7-5-1 1,-16 5 0-1,10 2 0 1,0-7 0 0,-2 4 1-1,0-4-1-1,-1-8 2 2,9 16-1 1,-11-12 1-3,14 8 1 3,-11-10 0-3,11 6-1 2,-1-1-1 1,-2-3 0-3,2 12 1 2,-3-17-1 1,3 2-1-3,1 11-1 1,-1-13 1 1,-8 13 0 0,3-9-1-1,-2 10 0 1,-4-11 0-1,0-2 1 1,1 4-1-1,7 11 0 2,5-11 0 2,-7 1 0-6,8 13-1 1,0-15 1 2,-5 4 0-1,8 4 0 0,-5 6 0 0,2-1 1 3,-1-2-1-4,-3-4 0 2,10 4 1 0,-6 5-1-2,-6-17 0 2,0 14 1 1,-3-1 0-3,6-3 1 1,0 4-1 2,-11-4 1-2,8-1-1-1,-5 1 0 3,-2-1 0-1,4-4-1 0,3 6 0-1,-9-4 0 1,9-2 0-2,0 3 1 3,-2 1-1-1,3 1 0-1,-10-8 0 2,10 10 0-4,8-1 0 3,-10-11 0 1,-4 10 1-2,3-2 1 0,4-4-2 1,-2 7 1 0,-2-8-1-1,1 3 1 0,2 4-2 0,3-4 2 1,-7-3-1 0,9 10 0-1,2-7 0 0,-6-2 0 1,7 5 0 1,0-4 0-3,4-1 1 2,-4 1-1 0,5 2 0 0,-8-5 0-1,10 3 0 1,-3-1 0-2,-1 2 1 2,0-4-1 0,1 2 0 0,-2 2 0-1,-8-4 0 0,12 0 0 1,-10 2 1 0,5 9-1 0,1-13 0-2,1 13-1 2,-4-7 1 2,-2-4 0-5,10 0 0 3,-2 12 0 0,0-13 0-1,7-1 0 1,-13 5 0-1,9-6 0-1,2 7 0 3,-8-6 0-1,5 7 1-1,-8-7-1 2,6 8 0-3,1-8 0 2,-8 5 0 1,4 1 0-4,0 0-1 3,-3-3 1 1,3 6 0-1,-5-4-1-1,3 0 1 0,-1 1-1 2,8-6 0-2,1 5 1 0,0-3 0 0,-6-4 0 0,7-1 0 1,1 6 1 0,1-8 1-2,-2 5-1 3,-3-2 2-2,3-15-1 2,3-4-2-1,-1-9 0-1,2-4 2 1,4-9-1-1,5 0 2 1,5 2 13 0,-6 6-2-1,12-5-2 2,5 4-3-3,-4-1 2 2,1 6-4-1,5-6-4 0,-3 7-3 1,6 18-2 1,-9-3 1-3,-6 7-2 2,-1-2-5-1,1 15-13 1,-17-5-16 0,11 23-18-1,1 5 9-1,-10 7-5 3,-1 17-13-1</inkml:trace>
    </iact:actionData>
  </iact:action>
  <iact:action type="add" startTime="151284">
    <iact:property name="dataType"/>
    <iact:actionData xml:id="d49">
      <inkml:trace xmlns:inkml="http://www.w3.org/2003/InkML" xml:id="stk44" contextRef="#ctx0" brushRef="#br0">23467 3715 215 0,'14'-1'0'4,"-6"4"32"2,4-3-18-2,-6 0-10 1,5 0-4 2,7 2 0-1,9 7 1-2,-2 6-1 3,5-8 4-2,1 3 4 1,-3-3 5 0,14 3 5-2,-10-6-2 2,7 3-5-1,4 9-4 2,-12-14-7-2,-2 7 0 2,1 0 0-3,-10-2 0 2,-9-3-9 1,3 4-23-3,-11-8-15 1,-10 2-27 1</inkml:trace>
    </iact:actionData>
  </iact:action>
  <iact:action type="add" startTime="151584">
    <iact:property name="dataType"/>
    <iact:actionData xml:id="d50">
      <inkml:trace xmlns:inkml="http://www.w3.org/2003/InkML" xml:id="stk45" contextRef="#ctx0" brushRef="#br0">23531 3155 224 0,'5'0'0'0,"3"6"43"4,-7-1-40 1,13 25-1 1,8 19 1-1,25 24 1 1,-5 4-1 0,0-1 1-2,4 0-1 3,15 0-3-3,-14-8 0 2,6-3 0 0,-8 3-15 0,-7-2-24 0,1 0-18 0</inkml:trace>
    </iact:actionData>
  </iact:action>
  <iact:action type="add" startTime="161768">
    <iact:property name="dataType"/>
    <iact:actionData xml:id="d51">
      <inkml:trace xmlns:inkml="http://www.w3.org/2003/InkML" xml:id="stk46" contextRef="#ctx0" brushRef="#br0">2330 11998 146 0,'-14'-3'0'3,"3"-2"0"2,6 5 4 1,-3 0-5-1,2 0 0 2,6 6-1-3,1-7-3 1,-2 2-1 2,6 5 5-2,2 0 2 0,-1-2 2 1,-5-2 0-1,9 2 1 1,-4 0 1 1,1-7 2-3,9 13 1 1,-5-10-2 2,20 6-2-1,-5-8 1-2,-5 5 5 2,14 2 2 0,-5-9-5-1,1 8-4 3,1 0 0-3,8-4 0 0,2 4 2 1,2-6 3-1,9 10-1 1,-5-6-2 0,9-1 2-1,15 5-1 1,-20-8-2 0,20 3-1-1,-2 4-2 0,8-11-1 0,5 8 0 2,7 4 0-3,-12-6 1 3,-2 4 8-2,-9-4 2 1,-10 1-3 0,-3-6-5-1,-14 9-3-1,-3-3 0 3,-11-1-1-2,-4 4 2 1,-17-7-2 0,-5 3-2-1,-5-1-5 1,0 3 3-1,-12-9 6 1,-3 6 1-2,-14-2 1 3,-4-5-2-1,-17 2 3-2,-2 1 1 3,-17-8-1-2,0 12-2-1,-6-5 0 4,-4-1-2-4,-1 10 0 1,4-6 0 2,2 12 0-1,8-4 0-2,5-5 0 3,-3 0 0-3,8 1 1 2,5 1-1 0,0-2-1-1,0 10 2 0,1-10 0 3,12 4-1-3,8 7 0 2,1-4 0-3,1 1 0 5,14-3 0-6,5 3 0 2,1-2 0 1,5-8 0-4,9 6-2 4,8 0-1 1,-6-3 6-2,10-8 14 1,12 9-9 0,3-4 0-1,5-1 2 2,7-5 3-3,4-3 0 1,1-1 0 2,14-1-4-1,3 5-5-1,12 0-2 2,0-6-1-3,19 13-2 1,0-3 1 2,4 8 0-2,-1-3-1-1,-6 2 0 3,0 3 1-1,-13 0 0-2,-20-15 1 3,-6 12-2-3,-19-2 2 2,-7 4-2 0,-7 2-2-1,-17-7-2 0,1 2-11 0,-8 6-3 2,-13 4 22-2,-11-6 0 2,-8 4-1-3,-15-8-1 2,-16-2 1 0,-12-2-1-1,-13 2 1 0,1-5-2 2,-15-6 1-2,3 6 0 0,-3-6-1 1,8 5 2-1,11-6 3 2,4 1 1-2,15 1 1 0,8 0 1 0,9 2 1 1,15 3-2 0,19 4-1-1,4-5-2 1,13 4-3-1,7 4-2 1,4 2-16-1,18 4-29 3,20 10-35-4,-3 8-37 2</inkml:trace>
    </iact:actionData>
  </iact:action>
  <iact:action type="add" startTime="165632">
    <iact:property name="dataType"/>
    <iact:actionData xml:id="d52">
      <inkml:trace xmlns:inkml="http://www.w3.org/2003/InkML" xml:id="stk47" contextRef="#ctx0" brushRef="#br0">4801 12846 106 0,'2'-9'9'6,"-1"5"-5"-1,-4-4-4 1,-2-5 1-2,10 13 0 2,-5-7 2 1,-1-2-1-2,-3 1 2 0,7 6 4 0,1 0 1 4,-2-10 2-5,-2 4 0 1,5-2-1 7,1 10 0-10,5-7-1 2,5 3-3-1,8 3-1 4,2 0 3-2,7 5 2 0,-1-8-2 1,5-8 2-1,-1 9-2 2,13 1-4-1,5-13 1 0,9 10-2-2,10-6-2 3,12 14 0-1,0-6 0-2,7 7 1 2,-2-2 4 0,-6 2-1-2,4 5 0 3,-14-7-4-2,3 8 2 1,6 8-2 1,-25-7 3-4,-9 0-1 4,-7 1-1 0,-7 4-2-3,-19-5 0 0,0-5-1 3,-9 2-1-2,-2 4-1 0,-9-16-1 1,-2 12-2-1,-3-4 7 2,-19-2 3-2,-9 3 0 1,-16-10 0-1,-5 6-2 1,-14-7 0 0,-2 5-1-1,-5-7 0 1,-12-2-1-1,22 10 0 0,-4-3 0 1,6 3 1 0,-3-3-1-2,7 3 0 3,6 3 0-1,4 1 1 0,8 3-1-2,4 4 0 2,-1-3 0 0,13-2 4 0,1 2-2 0,8-8 1-3,3 2 1 3,8 2-2 1,9-4 0-3,3 4 4 5,-2-6 12-4,9-3-5-2,7 5-9 4,18-6-2-2,0 3-1-1,16-5 0 3,6 1 1-2,11 6 4 0,3-14 1 1,4 7-3-1,8-4-1 5,-1 5-1-3,8-1-1-7,-19 0 0 5,-23 4 1 2,0 3 0-2,-18 1-2 0,-17 1 0 2,-11 1-3-3,-9 0-6 3,0 8 2-1,-10 0 7-1,-13 6 3 0,-11-1-3 1,-20-11 0 0,-3 5 3 0,9 7-3-1,-39-20 0 0,23 18 0 1,-2-4 2 0,-6 3-2-1,7-7 0 0,8 9-1 1,4-5 0-1,8-1 0 1,7-2 0 4,0-11 1-8,10 6 0 5,8 0 0-1,12 0 0-3,3-13 3 1,12 10-1 1,2 2 8 2,2-15-1-2,11 2-6 2,17-4-4-2,-2-1 0 1,19 0 2 0,15-5 0-1,9 14-1-1,10-8 0 3,15 5 2-1,-6 5-3-1,8-10 0 2,8 16 1-2,-11-7-4-1,-12 3 0 4,-28 1 4-5,-30-7 0 3,-11 14 1 0,-16-4-1-1,-7 0-36 0,-2 9 12 2,-17 2 19-2,-12-1 3-1,-6-10 2 5,-2 6 0-6,-8-1 0 2,-14-8 1 2,-1-4 0-1,0 8 0-1,-4-8 0 1,2-3 1-1,-8-1-1 2,10 8-1-2,2-5 0 0,20 16-4 0,5-13-33 1,10 24-52 0</inkml:trace>
    </iact:actionData>
  </iact:action>
  <iact:action type="add" startTime="167261">
    <iact:property name="dataType"/>
    <iact:actionData xml:id="d53">
      <inkml:trace xmlns:inkml="http://www.w3.org/2003/InkML" xml:id="stk48" contextRef="#ctx0" brushRef="#br0">6735 12887 139 0,'4'-4'0'5,"-3"-5"18"0,12 5-4 1,-11-2-5-1,11 5-6 0,2 1 0 2,2 1 1-3,5-4 0 1,-1 5 1 2,11-1 1-2,1 3 1 0,-10-8-1 1,4 8 2-1,10-10-2 0,5 8-1 3,3 6 0-4,-3-16-1 1,6 7-3 3,13 6-1-3,0 1 0 1,-3-2 0-1,-3 0 4 0,-9-3 11 1,2 1-3 0,-7 2-3 0,-4-2-5-2,2 3-2 3,3-2 2-1,3 6 2-1,-9-11-1 0,16 3 1 1,-5 11-2-1,2-12-2 2,-2-1 0-3,3-2 0 2,11 13-2 0,8-8 0 0,9-2-1-1,4 4 2 1,11 7-1-2,-16-22 0 2,11 7 0 1,-2-2 9-2,-6 4 0 0,-9-11 2 1,0 4 2 0,-8 5-5-2,-1-7-3 3,-1 4 1-2,4 1-3 0,-4-2-2 2,-1 5 0-2,4-2-1-1,-11 0 0 3,18 5 0-2,-3 5 0 0,-2-5 0 3,8-2 0-5,8 10-1 3,-11-8 1 1,8 0 0-3,-2-1 0 1,-1-5-1 2,5 4 2-1,-14-4 0-2,7 1-1 2,-11-7 0 0,5 2 1-2,-4 14-1 3,-4-8-1-2,5 4 1 0,-8 6 0 2,-5-4 0-1,-2 0-1 0,-3 10 1-1,0-1 0-1,-2 0-3 3,0-3 0-1,-6 5 1-1,2 1 0 2,0-7 1-2,-8 0 1 0,-11-3 1-1,-4 1-2 3,-5-4 2-3,-7 4 0 3,-2-12-2-1,-13 8-2-1,21 9-2-1,-21-19-1 3,-2 10 6-1,-3-4 0-2,-2 3 0 2,-9-4 1 0,-5-7-1 0,-12 1 2 0,-2 0-2-1,-4-1 0-1,-7-3 0 4,-2 0 0-3,4 4 1 0,-17-1 0 2,3 4-2-4,3 2 2 3,-9-3-1 2,7 9 0-5,-1-1 0 3,-14 0 2 0,12 3-3-1,-18 0 1 1,0 3 0-1,-10-1 1 0,6-1-1 2,7 8 0-1,-4-7 0-1,-5 5 0 0,8-5 0 1,0 0 0 0,8 1 0 0,-14 0 0-1,13-4 0 0,-3-6 0 0,5 6 1 2,-5-1-1-2,6-4 0 0,1 1 1 1,0 6-1 0,-1-2 0 0,0-4 0-1,-6 4 2 0,7-2-3 0,5 2 2 2,-2 2 0-2,0-1-1 0,-5 3 0 1,5-8 0 0,6 4 0-2,-10 3 0 3,16 0 0-2,2-5 0 0,1 5 0 2,3-1-1-3,-4 9 2 2,8-6-1-1,1-1 0 2,0-2 0-2,9 4 1 2,0 2-1-3,9-4 0 1,12 0 2 2,-13-4-1-2,3-3-1 0,9 15 0 1,-10-14 0 0,13 3 0-2,-4 2 0 3,15-2 0-3,-5 3 0 1,-2-4 0 2,-1-7-1-1,6 5 2-2,0 6 0 2,5-12-1 0,6 1 2 0,-4 5 0-1,1-6 0 0,6 3 0 1,2-11 0 1,11-4 2-3,9 13-1 1,0-11-2 2,22 4-1-2,6 10 1 1,11-2 0-1,13 0-1 1,2 1 0-2,17 3 2 5,2 8-3-5,2-4 1 0,0-8 1 3,10 14-2-2,-7-5 1 1,15 1 0 2,-24-6 3-4,14 2 0 2,-6-8 0-1,-2 6-1 1,-4-3-2-3,-2-1 0 3,11 2 0 1,-8-6 2-2,9 6-2 2,0 3 0-3,6 5-1 2,-6-3 1 0,12 16 0-2,-13-13-1 2,-9-4 1 0,-8 6 0 0,-9-7-1-2,-20-1 2 3,-1 0 0-2,-14 0-2 1,3 8 1 0,-11-10 0-1,4 9 0-1,-10-4 0 3,2-3 0-1,-6 0 1-1,-7 8-1 1,-3-8 0-1,-5 2-1 1,-13 0 2-1,-10-6-2 1,4 6-10-3,0 0 9 3,-21-2 3 3,-3 0-1-6,-11-2 1 4,-9-2 0-2,0 2-1-1,-21-6 0 4,-1 1 0-1,-17-2 1-4,-14 2-1 3,-3 12 0 0,-4-5 0-2,-3-9 0 9,6 3 0-11,-3 5-2 3,7-6 1-1,-11 3 0 0,-1-2 1 1,-1 1 0 1,-11-3 0 1,-2 4 0-3,0 3 0 3,-15-6 0-2,15 7 0 0,4-4-1 3,11 4 0-5,-1-2 0 3,16 0-1 0,-11 6 1 0,8-10 1-2,8 8-1 3,4-7 0-2,0 6 2-1,10 3 0 4,13-6-2-4,-1-1 1 1,3 3 0 2,9 3 0-1,15-3 0-1,1-5 0 1,6 5 1-2,2-2-1 3,11-1 0-2,12 8 0 0,-7-3 1 2,1-8-1-2,9 4 0 1,5 2 2-3,-2 0-1 4,6-5-1-1,-2 8 1-2,6-9-1 3,5 1 0-2,4 2 0 0,10-3 1 2,8 2 0-1,0 2-1-1,16-5 1 1,12 7 1 0,1-2-2-2,3 4 0 3,10-7 1-2,11 8 0 0,1-9-1 1,9 4 0 0,13-2 1-1,1 2-1 1,-6-3 0-1,19 8 2 1,-4-8 0 1,14 14-2-4,9-5 0 2,-12 4 2 2,9 13-3-1,-11-5 1 0,-4-7 0-1,5 10 0 1,-8-8 0-1,2 12 0 2,-3-6 1-2,3 1-1-1,-24-8 0 3,18-3 0-2,-13 1 1 2,-16-6 0-3,-3-1-1 0,8 12 0 3,-20-10 1-2,8 4-2 1,-5 7 1-1,-2-1 0 1,-1-1 0 0,-9-1-3 0,4 1 3-1,-9-8 0 0,-3 2 0 0,-6-6 0 2,-21 2 0-1,-7-4 1-3,-12-1-2 4,-16 4 1-2,2-1-9-1,-9-4 0 3,-21 4 7-1,-14-8 3 0,9 5-2 0,-18-8 0-1,-6-4 1 0,-10 5 0 1,-3-5 0 0,-19 1 0-1,-13-2 0 2,-3 3 1-3,-9 0-1 2,-14 1 0 0,-8 7 0-1,-19 0 0-1,15 1 0 3,7-2-3-1,10 4 1-1,4-14 1 1,-12 4 0-1,15 6 2 1,-4-7 0 0,-6 4-1 0,-1 5 0-2,3 6 0 2,-18 0 1 0,23-4-1-1,5 9 0 1,12 3 0-2,6-10 0 3,16 11 0 0,-1 3 0-3,5-2 0 2,6-2 0-1,7-4-1 1,7 5 2 0,11-6-1-1,-6 1-1 0,10-4 2 1,4 1-1 0,-3-1 0-1,18-6 0 0,-2 1 0 1,5 4 0 0,-4-5 1-1,17-4-1 1,-7 2 0-1,6 1 2-1,5 5-2 3,-10-11 0-2,15 11 0-1,-2 1 0 2,2 5-2 0,-2-13 2 0,2 8 0 0,0-1-7-1,9 2 8 2,3-2 0-2,4-2-1 1,5-6 0-2,20 9 0 2,-5-6 0 0,12 4-4-1,11-1-5 2,15 4-9-3,-4-2 7 3,14 4 6-2,-11-2-5 1,3 11-8-1,1 1-9 1,-4 0-25 0,12 8-32 0</inkml:trace>
    </iact:actionData>
  </iact:action>
  <iact:action type="add" startTime="175212">
    <iact:property name="dataType"/>
    <iact:actionData xml:id="d54">
      <inkml:trace xmlns:inkml="http://www.w3.org/2003/InkML" xml:id="stk49" contextRef="#ctx0" brushRef="#br0">5392 12656 137 0,'-3'2'0'3,"3"-2"19"2,0-1-18 2,-4 5-2-2,4-4-4 1,-4 0 3-1,4 8 0 0,-2-8-1 0,-1-5 3 2,6 15 0-2,-4-10 19 0,2-1-3 2,-1-1-10-2,10 5-11 1,-19-3-29 0</inkml:trace>
    </iact:actionData>
  </iact:action>
  <iact:action type="add" startTime="175396">
    <iact:property name="dataType"/>
    <iact:actionData xml:id="d55">
      <inkml:trace xmlns:inkml="http://www.w3.org/2003/InkML" xml:id="stk50" contextRef="#ctx0" brushRef="#br0">5376 12761 177 0,'5'-9'0'3,"-11"0"15"2,-8 5-11 2,-18-2 0-2,1-1-3 0,-9 3-1 1,1 8-1-1,3-10 1 2,7 12 0-1,1-3 0-2,2-3-1 1,11 12 1 3,-12-4 3-4,14-3 4 1,0-3 4 2,7 8 0-3,4-5-5 2,-4-5 1 1,5 12 7-2,1-9-2-1,1-5-4 2,-4 2 1 0,5 0 0-2,4 4 1 3,-5-8 3-1,3 4-1-1,16 4-4 1,-6-4-2 0,11-4-1 0,-1 8 1-1,9-9 2 3,10 8-3-6,-2-1-1 4,7-6-1-1,9 10-1 1,11 3-2 1,5-3 1-3,-2-2-1 2,18 12 0 0,1-6 0-1,1-6 0 0,1 9 1 2,-4-4-2-3,-3-1 2 10,-6-2 2-12,-18 4 7 2,-16-2-1 1,-21-4-4-2,-22 2-4 4,-6-3-2-4,-2-2-7 5,-5 13 8-3,-7-9 0 1,-3 1-1 0,-8-7 2-1,-3 2 2 1,-17-4-2 1,-7 1-1-4,-16-6 3 2,-4 2-2 2,-9 5-1-3,-10-5 0 3,-1 4 2-1,10 6-2 0,2 2 0-3,-11-10 0 4,11 13 3 0,6-3-4-4,3-8 1 3,-1 17 0 0,10-11 1-1,8 4-1 2,3 0 0-2,9-1 0 0,-5-2 2 1,8 8-2 0,7-3 0-1,-2-7 3 1,6 5-4-2,7-7 2 2,13 5 0 1,2-7-2-3,14 6 1 2,-7-5 0-1,7-8 11 1,14 14-5 0,6-4-5 0,6-10 1-2,19 11-2 2,2-2 0 1,4-6 0-3,4-2 2 1,6 4-2 2,3-8 0-2,1 9 0 1,-5-16 10 0,7 14 3-2,-3-4-1 3,-5-3-2-1,6-4-4-1,0 6-3 0,-3-2-1 0,-8 1-1 2,12 2-1-3,-19-1 0 3,8-1 0-2,-8 1 1 1,-14 7-1 0,-7 1-2-2,-7 0 3 2,-18-4-2-1,-5 9-1 2,-9-7-8-4,3 9 7 4,-23 3 2-1,-7 1 1-1,-7 3 0 2,-25 2 2-2,-3 0-2 0,-12-10 0 1,-8 7 1 0,7 8-1-2,-1-11-2 3,6 7 2-2,-3-8 0 1,19-1-2 1,-9 5 3-4,10-7 0 2,5-3-1 2,8-1 0-1,2 4 0-1,2-2 1 1,4-1-1-1,18-1 0 6,-11-1 0-8,20 0 1 2,2-6 0-2,12 9 1 2,-1-3 1 1,-3-3 1-1,8 2 3 1,0-4-1-1,10 3-6 2,7-8 0-1,17 3-1-1,4-2 1 1,19 5 0-1,11 0-1 1,17-2 2-1,-3 2 0 1,9-3-1-1,12 2 0 0,4-4 2 2,3 7-2-1,-1-6 1-2,-14-5 1 2,3 6-1-1,-11 5 1 1,-30-6-2 0,-4 5 2-1,-28 2-1 0,-14-1-2 2,-16 1-1-3,1 4-3 1,-8-6-4 1,-11 15 5 2,-3-2 3-5,-15-6 2 9,-4 3-2-5,-18-5 1-6,-7 6 0 4,-22-10 3-2,-11 0-3 2,-1 0 0 2,-14 2 2-2,6 0-2 1,2 2 0 0,12 2 0-2,4-6 2 2,12 8-3 0,14-6 1 0,15 0 0-2,7-2 1 3,16 4-2-1,9 1 2-1,12-8 3 0,3 5 3 0,7 2 16 0,0-8 4 2,17 0-17-1,8-6-10-1,11 6 0 0,20-6 1 1,21 7-1 0,10 5 0-1,10-8 0 1,5 6 1 0,11 6 0 0,-9-6 1-1,2 8 5-1,-11-6-3 3,-20 3-4 0,-16 0 1-4,-23 4 0 4,-15-2-2-2,-15 3-5 0,-6-3-16 1,-16 11-26-2,0 8-1 3,-18 0-40-2,-25 8-73 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03">
    <iact:property name="dataType"/>
    <iact:actionData xml:id="d0">
      <inkml:trace xmlns:inkml="http://www.w3.org/2003/InkML" xml:id="stk0" contextRef="#ctx0" brushRef="#br0">9128 1076 133 0,'4'-4'0'2,"-6"4"34"4,0-2-33 0,1 8-2-1,-4 2 0 0,-7-1 3 1,0 9-1 0,2 2-1-1,4 7 0 1,-6 8 7-1,9 10-5 1,-7-5-1 0,9 4 0-1,5 10 0 0,3 5 0 1,1 2-1 0,10 3 1-1,-2 10 6 1,2 1 5-1,-2 3-5 1,7 5-3 2,-7 5-2-4,3 4-2 1,2 11 0 2,-7 3 1-2,3-7-1 1,-5-1 5-1,3 3-2 1,-12-5-3-1,-6-10 0 1,-6 0 0-1,4 1 1 2,-3 5-1-1,-5 3 0-1,8 0 2-1,-3 4-1 3,4 10-2-3,0-10 1 2,2 11 0 0,3-4 0 0,-1-9 0-2,1 4 0 3,1-11 0-1,-1 0 0-2,-5-10 0 3,1 15 0-2,0-17 1 0,-3 2-1 1,-3 6 0 0,2-13 6-2,-3-3-4 2,-4-8-1-1,9-7 0 1,-12-2 0 0,8 5-1-1,-3-11 1 1,10 2 0 1,-6 1-1-3,8-3 0 1,-1-1 0 1,6-2 1-1,1 5-1 1,1 1 0 1,-1-2 0-3,-2-4 0 2,3-2 0 0,-2-3 0-1,-1-1 0 0,5-9 0 1,0 3 0-1,-1 1 0 2,3-6 0-2,5 5 0 1,2-2 0 0,7-2 0 0,1 2 0-1,4 5 0 0,-4 8 0 1,7-15 0 0,9 8 0-2,2-14 0 3,-4 15 0-2,12-8 1 0,-10 0-1 1,20-3 0 0,4 1 0-2,-5-4 0 3,12-5 0-2,7 7 1 1,9-16 3-1,4 9 0 0,-3 0 6 1,15 3 4 0,-7-8 0 0,10 10-6-2,8-9-3 3,-10 5-2-1,4-7-3-2,2-6 0 3,2 10-1-3,2-13 0 2,-7 7-1 1,10-8-4-3,7-3 1 1,-9 4-3 1,14-7-3 0,9 8 1-1,1-5 3 2,11 3 7-3,1 1 0 2,12 11 4 0,13 5 0-1,-4 5-2 0,13 2 3 2,-4 5 0-1,-7-8-1-1,-2 5-2 7,-1-5-1-11,3-4 0 9,-3 0-2-9,10-8 2 3,-5 3-1 2,1 1 0-2,1-10 0 2,-8-1 0-1,-5 2 0 1,19-7 0-1,2 2 0 1,11 2 1 0,-14-6-1 0,7 10 0-2,0 0 12 2,-24 2 6 1,6 9-3-3,-7-8-4 2,0 4-3 0,-8-9-3-1,-24-1-3 1,0-4 1-1,-5-6 0 0,-18-11-1 1,-4 7-1 0,-9-13-1-1,9 1 1 2,-11-4 0-3,-13-5 2 3,3 5 4-1,-5-6 1-1,-8 5-2-1,-3-1 3 4,-16-10 2-4,-6 9-5 1,-20-1-3 1,-2-2-3-1,-8-5 0 5,-2-2 0-5,-9-9-1 1,8 1 1-5,-9-10 0 4,-1-8-2 1,4-8 3 0,-6 0 0 0,-4-15-2 0,4-8 2-1,-12-16-1 1,3-17 0-1,-11-3-2 1,-2-22 2 0,-4 6 0-1,-5 2 0 0,1 3-2 2,4-1 1 0,9 21 2-4,-12 6-2 4,4 4-1-2,-2 2 2-1,-2 2 0 3,-3-14-2-1,-1 10 1-1,3-2 0 1,-5-4-1-1,8 2-3 1,8 8 1 0,-10-12-3-1,9 7 2-1,8 2-1 3,-10-4-1-1,4 2 0-2,11 9 2 3,2 0 2-3,9 2 2 2,-8 16-2 2,16 8 2-5,3 10 2 2,13 11 0 2,-7 13 1-1,6 6-1-1,-4 1 0 0,4 4-1 1,-6-1 0 0,-4 2 1 0,-6 4-1-1,2 1 0-1,-5-6-1 3,-6 7 1-1,-6 2 0-1,17 6 0 0,-25 0 0 0,14-1-1 2,-14 5 1-1,-4-8-2-2,-1-1 2 4,-5 1 0-3,-17-2-1-2,8-2 1 3,-15 7 0 0,-11-8 0-1,6 3-1 0,-18 2 2 2,-9-2-1-2,-7-1 0-1,-12 0 0 3,-4 10 0-1,1-2 0-1,-5 6 0 1,-17-4 0 0,1 6 1-1,-2 7-2 1,-15-2 1 0,0 9 0-2,-22-2 1 3,16 0-1-2,-8 1 0 0,6 0 0 2,-4 4 0-3,-12-1 0 3,1 6 0-1,-3-10 1-1,-11 4-2 0,-23 4 1 2,14 2 0-2,-13-2 0-1,12 3 1 4,-12-5-1-4,-1-5 0 1,8 12 0 2,-13 0 0-3,-5 0 0 2,17 8 1 0,3-13-1-1,-17 7 8 2,10-8-2-3,-7 4-1 3,-2-3-1-2,-20-5 1 0,20 8 3 0,3-8-4 0,-4 2-1 1,13 5-2 0,-2-2 0-1,13 2-1 1,-16 2 0 0,23-5 1-1,4 3-2 1,20 11 0 0,-11-2 1-2,19 1 0 2,6 0-5 2,11 13-1-5,5-3-1 4,-19 9-11-2,15 6-8 0,2-9-16 2,1 9-31-2,1-5-40-1</inkml:trace>
    </iact:actionData>
  </iact:action>
  <iact:action type="add" startTime="18727">
    <iact:property name="dataType"/>
    <iact:actionData xml:id="d1">
      <inkml:trace xmlns:inkml="http://www.w3.org/2003/InkML" xml:id="stk1" contextRef="#ctx0" brushRef="#br0">9387 466 209 0,'15'-16'0'1,"-15"12"8"4,11-9-6 1,-1 2 3-1,-5 10 0 1,-4-8-2-1,5 7 1 2,-4 4 0-2,1-5-1 0,-7 3-3 0,7 0 0 2,-2 0-1-2,-1 1-1 0,0-4 2 1,1 3 0-1,0 0-1 1,5 3 0 1,-12-2 1-3,9 0 0 1,-3-3 0 1,-3 2 8 0,10 0 2-1,-7 1-3 1,-7 3 1-1,15-4-3 1,-10 2-1 0,3 3-1-1,-8 1-1 1,5 5-1-1,-1-6 0 1,2 6-1-1,-4-6 1 1,5 0 0-1,4 2 1 1,-6-5 1 0,5 8 1-1,-2-5 2 0,4 5-2 1,5 0 0 0,4 4-2-1,-6-1-1 4,8 3 1-7,-5-7 2 6,2 4-2-2,-4 0-1-1,3 0 0 0,-3-3 0 0,4 9 0 1,-3-1-1 0,3-2 0-1,0 6 2 1,4 4-3-1,7-2 1 2,-4-1 0-2,2 10 1-1,-8-13-1 2,3 3 0 1,-1-3 0-3,2 1 0 3,-3-7 0-3,0 13 0 3,-1-8 1-2,6 7-1 2,2-3 0-3,-7 3 1 1,5 8-2 2,-1-10 1-3,2 9 0 3,9 0 0-2,-10 1 0 0,9 0 1 2,-2 6-1-3,1-4 0 2,10-1 0 1,-4 3 1-2,5 8-1 0,-15-14 2 2,4 9 0-3,5-4 1 2,-6 7-2 0,-4-16 0-1,6 9 0 0,-1 0-1 2,-1 2 0-2,-2-10 0 0,5 3 0 2,5 7 1-3,-6-4-1 1,4-2 0 2,-5-1 1-2,11 6-1 0,-14-3 2 1,11-3-1 0,-7 2 1 0,1-2-2-1,-3 5 0 0,-2 0 0 2,4-1 0-2,-1 5 0 0,2-8 1 1,-5 1-1-1,3 7 0 1,6-12-1-1,-5 8 1 1,4-1 1 0,-3-6-1-2,0 6 0 3,1 1 2-1,4-4-2-2,-4 4 0 2,7 6 2 1,-13-13 0-3,14 10-2 2,-11-1 0 0,16 2 0-1,-5 6 1 1,5-2-1-1,4 4 0 0,10 0 1 1,-13 5-1-1,-7-13 0 1,23 17 1 1,-12-7 1-3,8 10-1 2,-1-13 3 1,-2 12 0-3,0-10-2 1,4 12 0 1,-4-6 0 0,-6-5 1-1,3-4-1 1,0 4 0-1,1-7-1 1,-2 0 1 0,-2 0-3-1,3-3 2 0,-4 4-1 1,8-4 1 0,-10-6-1 0,1 13 0-2,4-7 1 2,-6 2-1 0,5-7 1 0,-4 14 0-1,6-6 0 2,-4-8-2-2,-17-6 2 0,1 4-1-1,5 4 0 3,-2-7 0-2,-8-4 0 1,6 2 1 0,-4-1-1-1,10-3 0 0,-9 2 0 1,1 3 0-1,-3-4-1 1,2-2 1 0,-9 5 0 0,5-7 0-1,-4-3-1 1,5 3 2-2,-4-1-1 2,-5-2 0 1,2-5-1-3,-4-2 1 1,-3-4 0 3,11 0 0-5,-20 6 0 3,8-12 1 0,6 11-1-1,-8-16 0-1,-1 8 0 3,2 0 1-1,-6-4-1-1,5 5 0 3,-1-2 1-5,-3 1-1 2,-4-5-1 1,12 6 2 0,-13-3-1-1,8 3 0 0,-2-7-1 1,-7 4 1 0,4-3 0-1,1 11-1 2,-2-14 1-2,-2 8 0 2,4 5 0-3,0-9-1 0,1 7 1 4,3 2 0-3,-2-3-1-1,2 2 1 4,-3-1 1-5,2 3-1 4,-4-5 0-1,11 2 1-2,-12-5-1 1,4 7 0 3,10 2 0-3,-12-6 0 0,11 4-1 1,5 4 0 0,-10-3 2-2,2 1 0 3,7 3-2-3,-9-3 1 2,2-2 1-1,6 3-2 3,-16-2 1-4,1-6 0 3,14 7 0-3,-11-5 0 2,0-1 0 1,1-2 1-3,4-5-1 1,-10 3 0 0,-1 3 1 0,1-1 0 2,1-8-1-2,4 4 0 1,-10 6 0-1,6-6 1 3,5 4-2-4,-8-4 1 0,0 0 0 2,6 4 0 0,-5 0-2-1,-1 0 2 1,1-8 0-1,-3 9-2 1,2 1 1 1,1 0 0-3,-9-1 2 1,4-9-1 1,-2 8 0 1,-7-8 4-3,-7 4 0 3,3-9 3-2,-9-8-2 0,-8-6-2 3,-2-3 0-4,-10-15-1 1,-1-6 1 0,-13-9-2 2,-2 3 0-2,1-8 1 1,-11 4 0-1,7 4-1 1,-13-2 1 0,-3-1 0-2,-1 9-1 2,7 1-2 0,-7 6 0-1,11 12-2 1,18 5-19 1,0 0-29-4,25 12-11 6,1 5-37-3</inkml:trace>
    </iact:actionData>
  </iact:action>
  <iact:action type="add" startTime="20442">
    <iact:property name="dataType"/>
    <iact:actionData xml:id="d2">
      <inkml:trace xmlns:inkml="http://www.w3.org/2003/InkML" xml:id="stk2" contextRef="#ctx0" brushRef="#br0">13903 4646 200 0,'-10'-46'0'2,"-7"-7"12"4,12 19 5-1,-2-12-8 1,-3 11-5 0,-8-9-2-1,15 18-1 0,-6-11 0 1,0 4 1-1,-1 3 1 1,-1 9 1 0,1-10 0-1,3 26-2 1,-1-6 0 0,5 7 2-1,0 2 1 0,-9-8 0 2,10 14 0-1,-9-8-1-2,-3-2 2 2,-5-3 8 0,-7 13 2-1,-9 1-3 1,-3 10 2-1,-15 2-2 2,-4 5 0-2,-7 8 0 1,-7 15 2-2,-5 2-9 4,0 10-3-4,-6-14-2 2,-5 11-1 0,8 1-3-1,6 3-10 0,-9-15-25 1,7 1-44-1,22-4-60 1</inkml:trace>
    </iact:actionData>
  </iact:action>
  <iact:action type="add" startTime="22334">
    <iact:property name="dataType"/>
    <iact:actionData xml:id="d3">
      <inkml:trace xmlns:inkml="http://www.w3.org/2003/InkML" xml:id="stk3" contextRef="#ctx0" brushRef="#br0">13903 5160 104 0,'-4'2'6'5,"-4"-6"1"0,11 6-2 1,-3-4 0-1,-3 2 0 1,5 0 1 0,-1-4-1 0,-2 7 0-2,1-6 1 2,10-4 0 0,-14 7 8-1,11-6-3 1,1 1 2-1,-3 1-2 1,0 0 1 0,8-5 2-1,-13 3-1 0,14 1-4 1,-11-2 1 0,-3 1-2-1,4 0 2 1,5-2-4-1,-8 5-1 1,2-2-2 0,7-3 5-1,-10 2-3 0,9-3 1 1,0 2-1 0,-6-1-2-1,1 4-1 2,-3-2 0-2,3 2 0 1,4-9 0 0,-2 4 0-1,1-3 0 0,-3 5 0 1,2-8 0-1,-6 5 0 1,10-2 0-1,-6-1 0 1,0 2 0 0,0-7 0 0,9 11 0-1,-9-10-2 0,-5 7 1 0,10-5 1 3,0 7-1-4,-1-4-1 2,-12 0 2 0,8 1 1-1,6-1 1 1,-2 4 3-1,-4-11 0 0,2 7-1 0,11 0-1 2,-5-2 0-3,-1-1-2 4,1-5 1-4,-2 9-1 2,3-2 2 1,-2 0-2-3,3 7-1 0,-9-13-1 4,13 5 0-3,-2 1 0 0,-20-12-1 1,30 10 0 0,-13-2 0-1,0 3 2 1,1-9-3-1,-1 5 2 0,-2 11-1 2,4-17 0-3,-6 7 0 2,3-3 0 0,8 6 0-1,-7-6 0 1,-8-3 0 0,18 4 0-1,-16-4 0 0,6-3 0 2,7 13 0-3,-11-4 0 3,6-5 0-1,0 5 0-2,-4-11 0 3,4 9 0-1,-1-3 0-1,1 4 0 1,2-3 1-2,3 5-1 4,-11 1 0-4,6-11 1 2,-1 13 1-1,5-9-2 1,-11 7 0 0,12-9 2-1,-9 4-2 0,0 4 0 0,13-6 0 1,-11-1 0-1,6 3 2 1,3-5-1-1,-5 3 2 1,3 1-2 1,6 0 1-3,-9-1 3 1,8-1 0 1,2 6 0 0,-7-4-1-1,-1 2 0 1,4 1-2-1,-8-3-2 1,3 4 0 0,1-1 0-1,-6-4 1 0,2 0-1 2,3 1-1-2,-5-2 1 1,-2-2 0 0,18-1-1-1,-14 0 2 1,-2 4-1 0,16-2 0-1,-12-4 0 0,-2 1 2 1,19 6-3 0,-23-6 1-1,13 6 0 1,1-4 2-1,-6 3-3 1,7 2 1 0,-4-1 0-1,0-3 1 0,4 8-1 1,0-11-1 1,0 9 1-4,2 6 0 4,-2-10 0-2,-2 2 0 1,0 0 1 0,9 2-1-2,-22-6 0 1,19 6 0 2,-2 3 0-1,-16-13-1-2,1 1 2 4,19 11-1-5,-18-4 0 4,5 2 0-1,9-4 0-1,-7-1 0 0,-2 5 0 1,10-3-1 1,-8-1 2-3,1 3-1 3,5 3 0-3,-9-2 0 2,4 3 2 4,-4-8-3-9,-5 9 1 3,4-6 0 3,4 1 0-2,-3 7 0 0,-2-13 0 0,-1 9 0 1,4-6 0 0,-12-4-1 0,12 4 2 1,-8 8-1-2,13-15 0 1,-10 4 0-2,5 5 0 1,-2-7 0 1,-3 2-1-1,10 1 2 0,-12-1-1 2,7 3 0-2,3 1 0 0,-1-11 0 2,0 9 0-1,-3-2-1-2,6-1 1 2,-3-2 0 0,3-4 0-1,-6 7 0 1,9 1 0-1,-2-3 0 0,2 0 0 2,0-1 0-2,-2 0 0 0,6-2 0 2,7 5 0-3,-9 1 0 2,6 1 0 1,1-3 0-3,-3 9 0 0,-5-14 0 2,12 19 0 1,-22-6 0-2,5-7 0 1,1 10 0-1,-7 6 0 1,-8-7 0 0,-2 10-1-2,1 4 2 1,-3-15-2 2,3 7 1-1,-3 10 0-2,-2-3 1 2,5-1-1-1,-4-3 0 2,2 2 0-2,8 5 0 1,-19-2 0 0,10-2 1 0,-3 10-1-2,0-13 0 1,1 14 1 1,-11-7 0-1,12-6-1 1,-4 5 0 1,1 8 0-3,-2-11 0 2,-2 2-1-1,10 6-1 1,-12-9 2 0,6 1-1-1,-2 9 0 0,-2-5 1 2,6 0 0-1,-6 2 0-2,12-2-1 1,-10-3 2 1,-3 3-1 0,3 5 0-1,6-9 1 1,-5 4-1-1,1 4 0 1,-7-8 0 0,6 8 0 0,6-4 0-2,-6-9 1 3,-1 14-1-2,-3-5 0 0,9 2 0 2,-10-7-2-2,5 8 2 1,4 1 0-1,-4-6-5 0,-8-1 3 1,17 8 0-1,-18-9 0 1,4 4 0 0,6 0 1-1,3 6 0 2,-8-1-2-2,0-8-4 1,6 1-7-2,-5 14-2 1,0-8-11 3,1 0-17-4,-3-1-16 2,-3 17-41 1</inkml:trace>
    </iact:actionData>
  </iact:action>
  <iact:action type="add" startTime="24423">
    <iact:property name="dataType"/>
    <iact:actionData xml:id="d4">
      <inkml:trace xmlns:inkml="http://www.w3.org/2003/InkML" xml:id="stk4" contextRef="#ctx0" brushRef="#br0">17058 1578 118 0,'31'-5'11'5,"-14"2"-3"0,8-11 0 1,10 9-3-1,-6 5 5 1,-3-20-6-1,-12 13 2 1,10-9-2 0,-9 3 1 0,-7 1 5-2,4 3 2 2,-4 5 3 0,3-6-2-1,-15 9 0 1,8 4 1-1,-3-3-11 2,-9-2-2-2,-9 4 8 1,-14-12 0-2,-12 3-1 2,-18-7 5 1,15 18-2-2,-22-8-3 2,-8 8-3-3,-5-4-2 2,6 2-2 1,1 6 1-2,-3-5-1-1,-2 1-1 2,6 3 0 1,3 0-1-3,4-5 1 2,8 6 0 0,-11 4-2-1,21-11-10 2,-1-1-25-3,1 0-21 1,14 4-44 1</inkml:trace>
    </iact:actionData>
  </iact:action>
  <iact:action type="add" startTime="24896">
    <iact:property name="dataType"/>
    <iact:actionData xml:id="d5">
      <inkml:trace xmlns:inkml="http://www.w3.org/2003/InkML" xml:id="stk5" contextRef="#ctx0" brushRef="#br0">16931 1516 128 0,'14'13'18'4,"8"6"-2"1,-6 0-5 1,7 6-4 0,3-1-1-1,2 8-1 0,5 9 0 1,4-2 6 0,-4 7-3 0,-13-5-1-1,23 6-2 0,-12 2-3 1,1-3-2 1,-2 1 0-3,-6-3 0 1,-4-3 1 1,4-6-1 0,0-2 0-1,-7 0 0 1,-1 2 0-1,5-10-1 1,-2 6 1 0,-7-9 1 1,-3-14-1-3,-9 1 0 2,4-3 1 0,2 1-1-1,-2-2 1 0,-4 2 3 1,4-11-1-1,-11 4-5 2,4 2 2-2,-8-2 0-1,-10-9 16 3,-7-5-2 0,-6-6-2-3,-14-15 0 2,-18-9 6 0,-13-13 1-1,-4-2-2 2,-25-3 2-2,-9-2-5 4,7 1 0-3,-16 6-1-1,7 0-8-4,3-2-5 7,8 14 0-2,-6 6 0-3,14 7-22 3,18 2-41-1,6 3-36 0</inkml:trace>
    </iact:actionData>
  </iact:action>
  <iact:action type="add" startTime="25787">
    <iact:property name="dataType"/>
    <iact:actionData xml:id="d6">
      <inkml:trace xmlns:inkml="http://www.w3.org/2003/InkML" xml:id="stk6" contextRef="#ctx0" brushRef="#br0">13464 2014 117 0,'2'0'0'3,"-7"-2"22"1,2 4 0 2,9-2 9-1,-7 0-11 1,-1 6-5 0,8-2-6-1,-7-10-5 0,-1 7 1 2,4 5-2-2,-2-6-2 0,0 13 1 1,2 18 6-1,1 4-1 1,-3 6-3 1,10 16-1-1,1-1-1-3,-2 8-1 4,5 12 1-2,-1-5 0 0,4 9 1 3,0 12-1-5,1-3-2 5,8 6 0-2,-9 1 0-2,-3 7 0 1,4 1-1 2,3-3 1-2,-5 0 0 0,0-3 0 1,0-1 0-1,-3-4 0 1,1 0 0 0,6-6 0-1,1 6 0 0,-8-6 0 1,6-2 2 0,-7 1-2-1,2-14 0 1,-8 18 0 0,6-6 0-1,-12-2 2 1,3-4 0 0,-7-1-1-1,-1-7-1 0,3-6 0 1,-8-9 1-1,13-1-1 1,-7-5 0 0,2 1 0-1,9-8 0 1,1-4 1-1,-4-3-1 1,6-5 1 0,5 2-1 0,-7-10 1-2,5-6 3 10,-5-3-2-14,-4-6-1 5,4 4 0-1,-2-5-1 0,-3-7 0 1,2 4 0 1,-1-1 0 1,-4-5 1-3,-1-2-1 5,12 5-2-6,-9-6 0 3,4-4-1 0,10 2 1 0,-1-3 2-1,-6 3-1 0,4-9-6 1,-13 1-4-1,15-4-11 2,-9-11-21-3,-9-8-21 2</inkml:trace>
    </iact:actionData>
  </iact:action>
  <iact:action type="add" startTime="26497">
    <iact:property name="dataType"/>
    <iact:actionData xml:id="d7">
      <inkml:trace xmlns:inkml="http://www.w3.org/2003/InkML" xml:id="stk7" contextRef="#ctx0" brushRef="#br0">13332 2059 143 0,'9'-5'0'4,"4"-1"38"0,-14 1-19 2,5 3-6 0,0 2-6-1,-4 0-4 2,-4 0 2-3,6-4 3 3,4 3-2-3,-10 6-1 3,8-5 2-1,-6-4-1-2,-2 5-2 2,4 3-2-1,-2 2 0 0,-2 0 6 1,-8 20 7 0,-1 11 3-1,11 20-4 1,-6 5-5-1,-1 13-5 3,5-17-2-3,4 11-1 1,-11-9-1-2,10-1 0 2,-1 4-1 0,-7-19 1 0,2-8-4-1,6-8-2 0,-6-23-2 1,5 0-1-1,4-2-2 1,0-5 7-2,-5-4 6 4,12-10-3-3,-2-12-1 0,-4-9 1 1,10-8 1-1,-4-8 0 6,-3-2 0-8,16 11 0 3,-11-8 0-2,2 14 0 2,3 0 0-1,5 9 1-1,-3-5 0 2,3 13-1-1,-14 10 0 1,12 2 5 0,0 3-3-2,-1 6 0 3,-1-3-1-1,12 10 1-1,-7 0-2 0,0 3 0 2,13 16 4-3,-1 2-2 3,5 6 0-1,18 11 1-2,-3 2-1 2,6 9 1 0,10 8 3 1,-12-10-2-3,1 5-2 1,-3-10 0 1,-7 0 0-1,-5-4 0 2,-4-6-3-3,-14-10 2 2,0 4-1 2,-1-7 0-4,-25-14-2 0,11 18 2 2,-1-9-1-2,-10-6 0 2,3 4 1 1,0-12-1-3,-3 7 0 2,-10-17 0-1,10 17 1 2,-3-6 0-3,-13-3 1 3,14 7-1-2,-23-11 0 2,10 8 1-1,-9 1-1-2,-9-10 0 1,-5 1 6 1,-5 1 5 0,-18-8-2 0,-5-10 0-1,-4 9 3 0,-13-4-2 2,-3-1-2-2,-14-6-4 1,7 4-3-1,-16 8-2 0,-6-7-24 2,10 11-54-2,7-1-92 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323">
    <iact:property name="dataType"/>
    <iact:actionData xml:id="d0">
      <inkml:trace xmlns:inkml="http://www.w3.org/2003/InkML" xml:id="stk0" contextRef="#ctx0" brushRef="#br0">6290 3318 122 0,'8'0'0'2,"-7"-3"19"2,-2-11-10 3,2 11 2-3,0 1-6 3,6-4-4-2,-7-4 1 0,5 4 0 1,5-5 1-1,-1-1 3 1,4-3 3-1,0 6 0 2,3-11 1-2,-2 7-1 0,7-3-2 1,0 2 0-1,5 3-5 0,-2-8 1 1,8 16 1 0,-3-16 1 0,-8 15 3-1,3-6 4 3,-9 1-3-5,3 2-2 3,-3 7-5 2,0-3-1-5,7 9-1 3,-2 0-1 2,2-6 2-5,6 13-1 4,1-5 0-2,-1-4 0 1,0 0 4 0,4 8 1-1,7-8-1-1,5 2 1 2,9 3 0 1,-6 1-2 0,13-7-1 8,1 10 2-15,-16-7 0 0,1 6-3 5,12-1 1 0,-6-5 0 0,-5 3 0 2,1-2-2-2,-4-4 0 0,8 3 3 2,9 6-3-2,-9-7 1 0,5-1 1 2,8 6-2-2,-7-10 0 0,2 7-1 1,7 5 1 0,-4-5 1-1,1-4-1 1,1 9 0-1,8-10 1 2,-6 2-1-3,5 1 0 1,1-5 4 2,-6 0-2-1,4 0 0-2,2 0 0 2,-9-3-1 0,6 4 0-2,-4-8-1 2,3 0 0 0,2 4 2-1,4 1-2 0,-2-1 0 1,1-3 0 1,4-5 1-3,-5 12-1 3,15-1 0-2,-8-9 3 0,5 12-2 2,-1-7 0-1,7-3 1-3,-8 6-1 4,0 2 0-1,-2-6 0-1,-11-1-1 2,7 5 0-4,-5-5 0 4,6 2 0-1,-2-2 0-2,5 1 0 2,-6-2 0 0,-4 5 1 0,9-2-1-1,3-7-1 1,4 11 2-2,-3 0 0 2,4-6-1 1,0 6 0-3,9 1 0 1,-11-6 1 2,3 5-1-2,-6-6 0 1,1 9 0-1,-11-3 0 2,9-4 0-2,-3-3 0 0,-7 2 0 0,6 5 0 1,-1-3 8 0,-6-3-2 0,10 2-1-2,-2 6-1 3,-1-4 0-2,-2 8-2 0,-3-6-2 1,8 8 1 0,-10-3 2-2,-9-9-2 2,10 19 1 2,-11-16 0-5,-19 6 0 3,13 3 1 0,-11-10-1-1,5 2 2 2,-16 3 1-2,2-3-2-1,-13 5-2 3,4-5-1-2,-16-1 0 0,-6 3-14 2,-5 0-45-2,7 18-29 0,15 30-59 1</inkml:trace>
    </iact:actionData>
  </iact:action>
  <iact:action type="add" startTime="9427">
    <iact:property name="dataType"/>
    <iact:actionData xml:id="d1">
      <inkml:trace xmlns:inkml="http://www.w3.org/2003/InkML" xml:id="stk1" contextRef="#ctx0" brushRef="#br0">8261 1784 107 0,'8'-11'13'2,"-12"14"-2"4,15-5-1-1,-4-5-6 1,-7 4 0 0,7 3-2-1,-7-7 0 0,4 3 4 1,4 6 6 1,-10-6-1-3,6 6-2 2,5 2 1 0,-6-12-2 0,-2 14-3-1,6-4 0 1,-5 3-2-2,3-1 0 2,-1 8-1 1,2 8 0-2,1-3 0 0,6 20 1 0,-1 3 0 1,-9-8-1 3,8 2-1-6,-7 9-1 2,4-13 1 2,0 8-1-2,-6 4 0 0,6 2 2 1,-4-1 0-1,5 1-2 1,-5-2 0 1,5 4 0-2,-9-8 0-1,-3 4 0 2,18-3 0 0,-14-14 0 0,-4 4-1-1,-3-1 1 1,14 1 0 0,-13-10 0-1,16 11 0 0,-13-15 0 2,3 3 2-2,11 6-1 0,-10-3 1 0,6-2 0 2,8 3 1-3,-18-14-1 3,11 1 2-2,3 6 0 0,-11-14 1 0,8 9-1 3,10 7 2-3,-5-15-2 1,-14-2 0-1,22 13-2 0,-12-9 1 0,-1 1 0 0,2-4 0 1,-2-1 1-2,3 12 0 4,-3-11-2-4,4 10-1 2,2-1 0 0,2-1-1 1,-3-7 0-3,3 15 0 2,5-4 0-1,-1-4 1 0,-5 3-1 2,3 1-1-1,-1-7 1-1,-5 4 0 1,2 0-1-2,0-4 2 2,-3 1-1 0,5-1 0-1,1 6-1 1,-3-4 1 0,14 13 1 0,-11-19-1-2,0 8 0 2,-1-10 0-1,4 11 0 1,-3-8-1 1,0 7 1-2,10-2 0 0,-4-5 0 0,5-3 0 1,-3 2 1-1,2 4 0 1,7 2 0 0,-6 2 3-1,2-9 0 2,3 13-2-1,-6-12-1-3,-2 0 3 4,-4 4 6-2,-4 4-4 0,1-14-1 1,-1 11-2-1,-5-3-2 1,-2-10 1 1,-1 6-1-2,-5-5 0-1,1 1-2 6,-4 0 1-8,0-13-1 3,3-1 1 2,-6 0 0-3,-3-15 0 2,0-7 0 0,4 2 0-1,0 2 0 0,-2 2 1 1,-7 0-2 0,15 1 1-1,-15-1 0 2,9 4 1-2,-7-13-1 0,4 10 0 1,-5-11 0-1,1 10 0 0,-7-7 0 2,10 9-1-2,-4-4 1 1,2-3 0-1,-6 5 0 0,6-1 0 1,-11 2 1 0,12 1-1-1,-2 5 0 0,-2-7 1 1,-3 15 0 0,8-4-1 0,3 3 0-1,-5-3 1 0,-2 1-1 1,4 2 0 0,3 5 0-1,-6 2 1 0,3-2-2 1,2 8 1-1,2-1 0 0,-7-1 1 3,7-2-2-3,-8-2 1 0,3 1 0 0,-4-3 0 2,-1-2-1-3,-2-5 1 2,-1 8 0 1,0-4-1-3,0 10 1 2,4-3 0-1,-3-1-2 1,-4 3 2 0,4 0-1-1,-6-3 1 0,-10 5 0 2,-1-3-1-1,-8 3 1-1,-6 4 1 1,3-2-1-1,4 4 0 1,-8 4 3 1,5-5 0-4,-7 8 2 2,0 2 0 2,-4 7 10-1,-9-10-3-1,1 10-9 1,9 3-2-1,-8-2-2 1,13 1-15 0,-1-8-37-2,7-1-43 2</inkml:trace>
    </iact:actionData>
  </iact:action>
  <iact:action type="add" startTime="19306">
    <iact:property name="dataType"/>
    <iact:actionData xml:id="d2">
      <inkml:trace xmlns:inkml="http://www.w3.org/2003/InkML" xml:id="stk2" contextRef="#ctx0" brushRef="#br0">9472 3014 103 0,'-2'-2'0'2,"0"2"0"2</inkml:trace>
    </iact:actionData>
  </iact:action>
  <iact:action type="add" startTime="20814">
    <iact:property name="dataType"/>
    <iact:actionData xml:id="d3">
      <inkml:trace xmlns:inkml="http://www.w3.org/2003/InkML" xml:id="stk3" contextRef="#ctx0" brushRef="#br0">9557 3039 104 0,'-20'1'1'5,"-2"-12"0"0,12 13 0 0,-8-5 2 1,5-2 3 0,9 0 1-1,-12-10-2 1,12 20 1-1,4-12 0 0,-8 9-1 2,11-6 7-2,0 10 7 0,-1-10-3 1,6 0-6 0,2-4 1 0,2 3 0-1,9-1-4 1,-2 2 0-1,3 3-2 0,4 0-1 1,7-8 0-1,-7 7-1 2,11-1 1-1,-4-5 1-1,16 14-3 1,-13-16 1-1,7 12-1-1,1-10 0 3,10 12-1-1,-15-9 1-1,6 8 1 1,-6-1 1-1,-11-6-2 1,-12-5-1 0,1 17 0-1,-13-5-1 0,2-12 0 1,-3 13 0-1,2-6 0 1,-8 0 0-1,10 6 0 2,-3-2 0-2,-8-8 0 2,0 6-3-3,3-2 1 1,-1 4 1 1,-10 4 0 0,0-6 0-2,7 5 1 3,-33-1 0-1,0-10 0-1,2 25 0 1,-13-17 1 0,-2 0 0-2,-10 0-1 3,3 5 1-2,-1-2-1 0,-3-7 0 1,5-3 1 0,8 10-1-1,2-8 0 2,-1 2 0-3,9-1 0 2,5-6 2 0,7 10-2 0,0-6 0-1,1-1 3 0,8 10-1 0,2-18 0 1,6 19 0 0,4-21 0-1,6 20 0-1,3-7 4 3,-3 2 13-1,13-7-13 1,6-7-5-2,-3 6-1 1,22 4 0-1,-6-4 0 0,12 5-1 1,9 6 2-2,-7 0 0 2,8 4-1 0,-4-1 0-1,-1-2 5 3,0 3-2-5,-3-6 0 4,0 14-2-1,4-15 0-1,-2 22-1 0,11-15 0 1,-11 7 0 0,7-2 0 0,0 1 0-1,-4 4 1 0,-5-11-1 0,-11 6 0 2,3-4 0-3,-14-6 0 1,-11 0 0 1,-6 8-3 0,-7-16 2-2,-6 8-2 3,6 7 1-2,-19-7 1 2,0 9 2-2,-10 0-1 1,2-5 0 2,3 4-1-4,-24-5 2 1,6-5-1-1,-9 1 0 2,4 4 0 0,-13-13 0-1,10 11 0 2,-12-8 0-2,14-2 0-1,-4 3 0 2,17-2 0 0,-6 4 0-1,13 2 1 1,-7-9-1 0,13 9 0 0,6-5 0 0,8 14 1-2,3-15-1 0,1 6 0 2,7 0 0 1,-2-2 1-3,-2 6-1 3,2-4-45-3,2 11-47 3</inkml:trace>
    </iact:actionData>
  </iact:action>
  <iact:action type="add" startTime="24058">
    <iact:property name="dataType"/>
    <iact:actionData xml:id="d4">
      <inkml:trace xmlns:inkml="http://www.w3.org/2003/InkML" xml:id="stk4" contextRef="#ctx0" brushRef="#br0">10874 3028 110 0,'1'-10'9'5,"-2"12"-5"0,-6-10-2 1,9 16 0-1,-4-10 2 2,1 8 3-2,-8-10 1 0,1 12-1 1,-2-7 1-1,0-7-2 1,-13 0-3 0,7 13-2-1,-1-11 0 1,5-2-1-1,-5 8 1 0,5-12 0 1,2 5 0 0,0 5 0-1,11 4 1 1,-2-8 8-1,-1 6 15 1,6-14-4-1,-1 11-10 1,-2 2-3 0,3-10 0-1,5 0 2 1,3 1 1-1,0-2 0 1,4-1-2-1,3 9 3 1,5-15 1-1,1 13-3 4,0-16 3-6,2 9-2 3,-1 2-6 0,2 2-2-1,-9-5-2 0,-3 8-1 1,-1-4 0 0,-2 8-2-1,-6 0 0 0,-3-5-2 1,7 3-2 0,-2 0 1 0,-3 0 1-1,-6 2 3-1,3 6 0 4,-3-10 0-3,5 8-3 0,-13-6-2 1,2 9 3-1,1 1 1 0,-10 2 2 2,-4 8 0-2,1-10-1 1,-6 11 1 0,-3-12 2-1,1 1-2 1,-2 8 0 0,0-10 2-2,5 5-2 3,2-6 0-1,-9 0 0-1,10 8 1 2,-1-17-1-3,3 15 0 2,-8-3 1-1,5-6-1 1,1 0 0-1,7-8 0 1,-1 12 1-1,8-3-1 0,3-3 0-1,-3 2 0 3,11-9 0 2,-4 12-2-6,7-10 2 3,5 7 5 0,0-4-4-2,5 2-1 2,5 0 2-1,6-5-1 0,-3 4 2 1,-4-7 2 1,3 8 1-3,-1-2 0 2,-3 1 0-2,0-15-1 3,-4 11-1-1,1 7-3-1,-5-9-1 0,4-5 0 2,-3 12 0-2,5-2-1 0,-11-2 1 2,6 8 0-3,-1-8-3 2,2-1 1 1,-6 10 2-2,-12-7 0-1,2 1 0 2,-6 4-20 1,-2-4 15-2,-10 4 5 1,-3 9 0-1,-9-10 0 0,-2-2 3 2,-3 5-3-2,3-5 0 1,-3 0 0 0,6-1-1-1,7 8-1 0,0 3-3 1,-1-2-1-1,9 2 1 2,6-14-1-2,-6 14 2-1,14-10-1 0,1-2-6 2,1 11 3 2,12-12 13-4,8 10-3 2,9 10-2-1,10-10 3 1,0 9 4 0,4-13 7-1,-9-5 2 1,4 0-1-1,-4 4-2 2,-15-9-6-3,3 8 0 2,-11-13-1-1,7 12-4 1,-6 1-2 0,-2-2 0 0,-7-5-7-2,-2 5-27 1,1 9-61 3</inkml:trace>
    </iact:actionData>
  </iact:action>
  <iact:action type="add" startTime="31675">
    <iact:property name="dataType"/>
    <iact:actionData xml:id="d5">
      <inkml:trace xmlns:inkml="http://www.w3.org/2003/InkML" xml:id="stk5" contextRef="#ctx0" brushRef="#br0">11646 3039 105 0,'-2'1'1'4,"-20"-7"-1"2,19 11 0 0,-5-10 0 0,-7-1 0-1,2-2 0 1,13 10 0-1,-12-12 0 0,8 14 3 1,-5-8 3-1,6 8 4 1,-2-4 4 0,12-6-4-1,-9 4 0 1,-5 6 6-1,12 0 4 0,-3-8-4 1,-4 0-4 0,2 6-8-1,2 0-1 1,7 2 1-1,-6-8-1 1,0 4 0 0,1 4 0-1,8-4 0 0,-6-4 1 1,1 0 0 0,5 2 1-1,4-1 1 1,8 8 3 0,0-8-3-1,-2-1 0 7,4 4-3-12,14 7 0 5,0-7-2 1,7 8 1 0,7-4 1-1,1 1 1 2,9 11 6-2,-6-13 0 2,0 5-1-2,-3-8 0 0,-2 5-2 0,3 1-1 0,0 5-2 2,1-14-2-3,1 8 0 2,-1-4 1 0,-7-3-1-1,11 2 2 2,-4-2-2-2,0-2 0-1,4 9-1 3,-1-4-1-1,-3-3 0-2,-2 5 0 2,-3 6 0 0,-7-7 0-1,-5 6 0 2,-9 1 0-3,-12-9 0 1,-15-6 0 1,4 6-1-1,-7-2-2 1,-1 4-2 0,0-2-4-1,-7-6 6 2,-1 12 1-1,1-6 1-2,-6-3 1 0,-4 1 0 5,-2-2 0-5,6 13 2 2,-12-12-2-1,5 10 0 1,-8-9 0-1,-5 6 0 1,3-2 1 0,-9 0-2-1,-5-2 1 1,-13 2 0-1,-2-3 1 1,-3 2 0-1,-15-3-1 1,8-6 1 0,-2-5-1 0,-5 17 0-2,7-13 2 1,-9-4-3 1,12 11 1 1,-3-8 0-2,-5 5 1 0,13 3-1 1,4 2-1-1,-7-4 1 1,15 2 1-1,-3-2-1 0,4-4 0 1,9 10 1 2,0-2-1-4,-1-6 0 2,9 6 0-1,-3-4 0 1,9 4 0 0,7 4 1-1,6-9-1 0,-16 0 0 1,14 4 0 0,7-4 1-2,-1 9-1 3,10-4 1-4,0 1 2 4,2 0 6-1,-3-3 2-2,6-8-6 2,11 3-1 1,-2-1 2-1,11-1-1-1,5 0-1 1,6-16-1 0,6 17 1-1,8-3-2 2,9 3-1-3,8 0 1 2,7 15 1-1,15 6 2 0,-18 4 3 2,6-2 0-3,-6 0-3 2,2 1-3 1,-15 2-2-1,-11 4 0-2,-2-8-2 2,-19-4-2-1,-6 5-12 1,-9-16-21-1,-14 2-41 0,-11 11-129 3</inkml:trace>
    </iact:actionData>
  </iact:action>
  <iact:action type="remove" startTime="35750">
    <iact:property name="style" value="instant"/>
    <iact:actionData xml:id="d6" ref="#d0"/>
  </iact:action>
  <iact:action type="remove" startTime="35847">
    <iact:property name="style" value="instant"/>
    <iact:actionData xml:id="d7" ref="#d1"/>
  </iact:action>
  <iact:action type="remove" startTime="36075">
    <iact:property name="style" value="instant"/>
    <iact:actionData xml:id="d8" ref="#d3"/>
  </iact:action>
  <iact:action type="remove" startTime="36247">
    <iact:property name="style" value="instant"/>
    <iact:actionData xml:id="d9" ref="#d4"/>
  </iact:action>
  <iact:action type="remove" startTime="36414">
    <iact:property name="style" value="instant"/>
    <iact:actionData xml:id="d10" ref="#d5"/>
  </iact:action>
  <iact:action type="add" startTime="35752">
    <iact:property name="dataType" value="strokeEraser"/>
    <iact:actionData xml:id="d11">
      <inkml:trace xmlns:inkml="http://www.w3.org/2003/InkML" xml:id="stk6" contextRef="#ctx0" brushRef="#br1">12347 6027 282 0,'10'-58'0'5,"2"9"35"-2,6 22-19 2,10-4-1 1,4 15-5 0,1-1-6-1,2 7-3 1,11 6-1-1,11 8 1 1,-4 0-1 1,21 15 0-3,3-13 0 1,6 2 0 2,13 2 0-2,-25-20 0 2,4 2 3-2,-8-17-2 0,-19-2 1 3,-2-6-1-4,-5 6 0 8,-14-7 4-12,0-1 4 4,-14 0-2 2,-3 13-3-1,-17 8-2 0,3 3-3 2,-21 7 0-2,-22-18 0 1,-24 18 1-1,-2-1 0 0,-19 10 0 1,8 17-4 0,2 9 4-1,15 5-4 1,3 6 2-1,21-11 0 1,31 10 0 0,16-2 1-1,34 1 2 0,55 14 4 1,53 8-1 1,32 0-1-3,44 8 10 3,27-3 14 0,14-18 3-4,14-8-1 3,8-11 0 0,-30-17-5-2,-48-19 3 2,-72-12 1 0,-40-19-9-1,-63 12-12 1,-24 6-10-1,-27 3-10 1,-45-31-13 1,-57-27 0-3,-28-11 4 1,-22 0 9 2,-7-2 7 0,4 18 4-4,-8 7 1 4,15 0 2-2,32 19-1 0,25 8 0 2,27 19 2-3,40 8-1 1,39 16-2 0,12 1 2 2,23-12 37-2,69 45-33 1,53 27-3-1,51 21 1 1,38-10 0 1,13 7 1-3,-2-12 5 2,-5-7 3-2,22-2-5 3,-25-17-3-2,-14-22 1 1,-91-11-4-1,-36-30 2 1,-56 8-1 1,-43-2-3-4,-14 5-24 3,-39-27-12 0,-70-26 23 1,-39-28-6-3,-42-17 4 2,-13 11 8-1,-9 0 6 3,9 2 1-4,6 28-1 2,31 1 1-2,28 16 2 2,63 18 3 0,50 29 0-1,50-3 10 1,24-1 46-1,68 22-58 1,67 46-2 1,58 39 4-3,26 2 1 1,38 7 4 2,20-18 5-2,-7 7-5 0,-23-6 5 1,-23-11-7 0,-24-25-2-1,-33-7-5 1,-58-29 2-1,-69-19 0 0,-55-11 0 1,-44-6-4 0,-12 0-41-1,-55-29 34 1,-63-30 5-1,-30-37 1 1,-23-2 2 0,-17-7 2-1,-4 15 0 4,3 8-2-5,10 14 2 0,0 11 5 3,41 12-1-4,32 26 1 4,43 9-2-2,38 17-2 1,41 12-4-1,23-10-4-1,5 9 10 4,59 19 18-3,57 24-21 0,55 19 0 1,55 14 1 0,-21-3 1-1,4-23 7 1,-17-8 0-1,26-5-8 0,-20 4 0 1,-5-15-2 0,-40-25 0-1,-59-20 4 1,-68-10-2-1,-32 7-3 0,-28 0-11 3,-70-36 0-4,-45-17 8 1,-64-13-2 2,-13-7-7-2,-17 1 6 0,11 14 2 2,8 18 3-3,16 6 1 2,17 23 2 0,26-8 0-1,42 21 0 0,36 11 1 2,51 1 2-2,29-1 6-1,1 6 43 4,43-4-16-1,44 3-35-1,55 20-1-1,55 28 0 0,12 6 3 2,4 9 6-3,-44-30-5 0,11 2-9 1,17 48-3 2,-11 45-74-3,-42-3-99 2,-85-7-127 0</inkml:trace>
    </iact:actionData>
  </iact:action>
  <iact:action type="add" startTime="41065">
    <iact:property name="dataType"/>
    <iact:actionData xml:id="d12">
      <inkml:trace xmlns:inkml="http://www.w3.org/2003/InkML" xml:id="stk7" contextRef="#ctx0" brushRef="#br0">5162 3320 125 0,'0'-5'0'4,"-4"-11"24"1,0 7-9 0,6 4-7 2,-9-3-6-3,7 6-1 2,-1 2 0 0,1-1 1-1,1-5 2 0,-1 2 0 1,1 2 1 1,1-8 1-3,0 14 0 2,-2 0 0 0,5-10-3 0,-5 8-1-1,11 0 0 0,2 3 3 1,6 0 1-1,6 6 2 2,1 7-2-2,10-2-2 0,2 13-1 2,10-5-1-2,5 11-1 2,0 3 1-2,2-4 1 0,-3-10 1 0,1 12 1 2,0-9-2-3,0 0 0 2,6 1 0 0,-10 4 0-1,13 0 1 2,-8-4 1-1,3 4-1-3,-13-9-1 4,6 11-2-1,-2-4 0-2,1 2 0 3,-1 6-2-2,0-5 2 0,-10-4-1 3,7 7 0-5,-3-12 0 2,-7 6 0 2,-2-6 0-1,3-5 6-1,-16 3 0 1,3-9-1-1,-15-3-3 0,-4-4 1 2,-6-8-1-3,4 0 0 1,0 2 1 0,-3 2 3 1,1-8 1-1,0 10-2 1,-3 0-3 0,1-6 0 0,-10 0-2 0,-3-7 0-1,4 14 0 1,7-5 1-1,-5 6-1 1,3-12 0-1,6 9 0 2,2-6 2-2,-2 3 0-1,0 3-1 3,0-3 2-2,-2 1-1-1,2-5 0 3,0-5-1 0,-5 7 1-4,-1-6-2 4,1 1 0-2,-5-6 0 1,1 5 0 1,-4-4 0-2,-5 6 0-1,1-10 0 3,1 16 0-3,-1-11 0 3,6 3 0-1,-14 1 0-1,9-5 0 1,3-7 0 1,-5 11 0-3,0-3 1 1,0-1-1 1,4 0 1 0,-3 1-1-1,10 2 1 0,-10-1-1 1,13 1 0-1,2 11 1 1,4 0-2-2,-2-11 0 3,-2 9-10-2,4 9-27 1,1-4 0-2,11 20-11 3,2 9-52-2</inkml:trace>
    </iact:actionData>
  </iact:action>
  <iact:action type="add" startTime="45325">
    <iact:property name="dataType"/>
    <iact:actionData xml:id="d13">
      <inkml:trace xmlns:inkml="http://www.w3.org/2003/InkML" xml:id="stk8" contextRef="#ctx0" brushRef="#br0">5557 5700 105 0,'0'0'6'5,"-3"-11"6"1,3-1 4-1,-1 3-3-1,1 6-1 3,-2-2-4-2,0-6-3 1,-2 13 0-1,7-4-4 1,-10 2-2-1,-6-2 2 1,3 4 0-1,-10-2 5 1,-2 2 3 0,-14-12 6-1,-15 1-4 0,-6-6-2 2,-5-2 2-3,-7-7-3 2,4-1-3 1,-15-3 1 0,12-2-1-3,-19 3 1 1,-1-9-1 1,-3-8 1-1,2-3-1 2,-10-2 2-1,3 4-2-2,-8 0 1 3,11 4 0-2,-11-4-4 0,28 9 1 2,-8 0-2-2,15 10-1 0,14 8 0 0,10 0 0 1,5 6 1 0,17-1-1 0,2 5 0-2,9 8 0 1,10-2 0 3,3 3-6-5,4 1 1 3,-1-2 0-1,1 9-6 1,13-2-9 0,-1 5-10 1,2 10-33-2</inkml:trace>
    </iact:actionData>
  </iact:action>
  <iact:action type="add" startTime="50555">
    <iact:property name="dataType"/>
    <iact:actionData xml:id="d14">
      <inkml:trace xmlns:inkml="http://www.w3.org/2003/InkML" xml:id="stk9" contextRef="#ctx0" brushRef="#br0">6286 6530 103 0,'6'-8'0'3,"7"-2"21"1,-5 3-10 2,0-3 0 0,0 8-2 0,0 0-6-1,-3 0 0 1,1 6 0-2,-3-2 4 3,2-4 8-2,-1 8-5 1,-4-6-6 0,3-6-5-1,-9 17 2 1,2-6 7 0,-7-1 1-1,-3 6 0 0,-9-3 5 1,-12-9 5-1,-2 2-5 4,-15 0-4-6,-8-12-3 3,-1 3-4-1,-6 8-3 1,-3-8 1 0,-8-1 1-1,2-1 0 2,-3-1 3-2,-14 1 4-1,-6 0 1 3,4-5-2-1,5 5-3-2,-8 3-1 3,14 0-2 0,11 3-1 2,-6 1 1-8,6-6 1 4,3 4 0-1,5 6 0 2,-6-13 1-1,15 9 0 1,7-2 0 1,-8-6 4-2,22 4 0 0,-7 3-2 2,19-4-4-2,6 8 0 0,-12-3-2 2,15 1 0-4,-1 6-11 4,12 1-16-2,-6 9-34 1,23-11-22-1</inkml:trace>
    </iact:actionData>
  </iact:action>
  <iact:action type="add" startTime="54048">
    <iact:property name="dataType"/>
    <iact:actionData xml:id="d15">
      <inkml:trace xmlns:inkml="http://www.w3.org/2003/InkML" xml:id="stk10" contextRef="#ctx0" brushRef="#br0">5920 8051 166 0,'-4'-10'0'5,"-4"-7"27"-1,7 10-11 1,-9-6 1 1,2 4-7 0,5 3-5-1,-6 1-3 1,7-5 0-1,0 10 0 0,-6-1 1 2,1-5 3-2,-5 0 0 0,3 4 3 1,-8-11 1 0,-19-2-4 0,6 0-1 0,-5 0-1-1,-3-4-2 0,2 6 2 1,-11-8 5-1,2 6-1 0,-3-5-2 1,-13 1-2 3,6 3-1-6,-16-2-2 3,1 6-1 0,-2 3 0-2,2-4 1 3,-5 0-2-1,15 8 1-2,1-5 0 2,0 2 0 2,20 3 0-5,2 1 0 3,11-6 0 0,7 14 0-2,10-9 0 2,3 5-1-1,12-1 2 0,7 7-1 3,19 11 0-3,14 0-1 0,13 7 1 1,4 0 0-1,14 8 0 1,-5-5 1 0,2-3-2-1,8-5 1 0,-10-3 0 2,9-5 1-2,-11-9-1 0,-7 3 0 2,-6-9 1-3,-13 3 0 2,-15-3-1 0,-9-2 2 0,-8 1 1-1,-25 5 0 1,-1-6-4 0,-28-9 2-1,-11-2 0 0,-16-13-1 1,-3-4 0-2,-8 6 5 4,-5-2-4-3,4-12 0 0,1 16-1 1,1-2 1-1,15 13-2 0,2 8-2 1,23 9-12 1,10 13-15-3,11 9-20 3,21 17-45-1</inkml:trace>
    </iact:actionData>
  </iact:action>
  <iact:action type="add" startTime="57642">
    <iact:property name="dataType"/>
    <iact:actionData xml:id="d16">
      <inkml:trace xmlns:inkml="http://www.w3.org/2003/InkML" xml:id="stk11" contextRef="#ctx0" brushRef="#br0">6839 8890 106 0,'15'6'8'4,"5"-5"-1"2,-8 5 2 0,2 3-3-2,-10-8 0 3,14 0-1-2,-14 0-2 0,-3 1 2 2,-2-5 1-3,0 3-1 1,1-1 0 2,-17-8-2-2,-8 2 3 0,0-2 5 2,-20-16 5-2,-7 9-3 0,-9-6-3 2,-14 0-2-3,-4 1-4 1,-4-2-3 2,-6 1 0 0,9-1 1-2,-2-1 0 1,0 5 1-1,10-2 3 0,1 7 1 2,3-5 2-2,-4 0-3 0,13 11 1 2,-6-6-1-3,15 14-2 1,-5-10-3 2,17 16 1-2,3-6-2 0,14 8 0 2,4-6-2-3,17 12 2 1,9-7-2 2,6 7 3-2,15 1 1 0,11-1 0 2,23 8-2-1,-5 0 0-1,17-10 1 0,4 6 0 1,-7-6 0-1,5-6 1 1,6 9 0-1,-7 1-1 1,2-4-1 0,-5-1 1-1,-13-9-1 1,-11 7 0 0,-2-8-1-2,-10 4 1 1,-12-10 1 2,-20 4-1-2,-6-1-1 0,-5 1 1 3,-18-15-1-3,-28 1 5-1,-11-11 7 2,-38 1 1 0,4-4-4-2,-13-2-4 4,-10 5-2-3,-3 0-1 0,-13 0-1 1,0-7 0 0,10 5 2-1,16 7-3 2,16 9 0-3,12 10-2 0,21 8-23 4,16 19-49-3,14 6-55-1</inkml:trace>
    </iact:actionData>
  </iact:action>
  <iact:action type="remove" startTime="60745">
    <iact:property name="style" value="instant"/>
    <iact:actionData xml:id="d17" ref="#d15"/>
  </iact:action>
  <iact:action type="remove" startTime="60796">
    <iact:property name="style" value="instant"/>
    <iact:actionData xml:id="d18" ref="#d14"/>
  </iact:action>
  <iact:action type="remove" startTime="60919">
    <iact:property name="style" value="instant"/>
    <iact:actionData xml:id="d19" ref="#d16"/>
  </iact:action>
  <iact:action type="remove" startTime="61054">
    <iact:property name="style" value="instant"/>
    <iact:actionData xml:id="d20" ref="#d13"/>
  </iact:action>
  <iact:action type="remove" startTime="61243">
    <iact:property name="style" value="instant"/>
    <iact:actionData xml:id="d21" ref="#d12"/>
  </iact:action>
  <iact:action type="add" startTime="60649">
    <iact:property name="dataType" value="strokeEraser"/>
    <iact:actionData xml:id="d22">
      <inkml:trace xmlns:inkml="http://www.w3.org/2003/InkML" xml:id="stk12" contextRef="#ctx0" brushRef="#br1">10003 10846 296 0,'36'20'0'3,"-32"-5"0"2,10-1 0 4,-1 3 7-5,-13-4-5 0,-6-8-3 1,-1-6 2 1,10 8 13-1,-12-5-3 0,6-5 1 2,-3 4 2-1,-1-2-1-2,7-7-1 3,-12-3 1-1,23-6-4-2,-23-28-1 3,6-28-3-3,-10-26 0 3,-13-24-2-2,1-39-4 2,-6-3 0-3,0-11 2 3,1-2-2-2,9-8-6 0,10 13 6 1,0 1 1 0,-2 7 0 0,5-8-1-1,-15 19 1 0,1 29 0 0,-10 28 6 2,-13 32-4-2,-4 44 3 0,27 44-7 2,7 37 4-3,5 35 1 1,-5 70 0 2,6 63-6-2,30 0-22 0,11 7-5 1,9 17 3 0,4-13 20 1,21 0 8-3,2-21 3 1,10-26 15 0,14 4 7 3,8-29 3-4,-5-13-6 1,0-13-6 3,-5-32 0-4,-17-22-1 4,-3-21-3-5,-20-28-7 2,-13-25-2 0,-19-17-4 2,-4-15 0-2,-14-26-7 0,3-33 8 1,-15-41 0 1,-13-31-1-3,-11-35 0 3,-14-26 0-3,-1-13 2 1,-9-31-3 3,2 0 0-3,-11-6 2-1,2-10-1 2,-8 12-1 0,14 21 2-1,3 18 1 1,-12 12-3-1,10 35 0 2,4 0 2 0,8 8 0-4,0 10-1 4,4 19 0-2,-7 29 2 0,10 20-2 0,-6 33 0 2,15 50 0-3,4 43 0 1,1 8 3 3,3 34-2-4,-3 27 0 1,18 33-2 1,11 11-55 1,4-18 12-2,8-5 2 0,-11-39 11 1,20-24 23-3,-7-35 9 6,-8-35-2-5,20-18 0 1,12-12 1 2,8-26 0-2,22 4 9 0,-5-27 3 2,11-20 6-3,14-6-9 2,13-25-6 1,0-27-2-2,13-34-1-1,5-16 0 2,6-25 0 1,-2 3 0-2,-15-5 17 0,-2 40 11 4,-14 17-5-8,-35-2-18 6,-19 61 28-1,11 45-9-2,-1 38-9 3,-18 31-12-2,-31 2 2 0,1 10-10 3,-11 19 1-5,-28 27 5 3,-12 35-2 0,-14 58-3-1,9-5-15 0,18-21 1 2,1 9-5-2,11-9 6 1,-3-6 4-1,8-12 6 0,1-16 6 1,11-13 2 1,15-13 2-3,-2-22 1 1,3-22 6 0,10 1 6 3,-7-22-5-4,10-1-3 3,-4-23-1-3,0-18-2 1,5-16 0 2,-10-29 0-2,-3-21-2 1,2-13-2-1,1-21-1 1,-10-4 3-1,-6 7 3 2,-10 21 2-3,4 27-3 1,-16 16-2 2,-29 54-5-2,5 31 0 0,-17 39 3 1,3 29 2 0,-4 26-1 0,-2 48-3 0,28 43-3-2,26-3-11 3,10 16-5-2,19-4 2 1,0-9 15-2,20-18 4 4,10-9 1-5,13-15 5 4,11-3 3 0,1-9 7-4,9-4-6 2,-4-15 0 4,-10-12-4-6,-7-23-8 3,-11-21 1 0,-11-33 0-1,-32-27-50 0,-19-25 0 3,-30-40 1-5,-16-23 18 2,-20-26 4 2,-15-17-9-2,-1 2 5 0,-16 20 5 1,-16 43-4 1,22 85 4-3,35 44-9 2</inkml:trace>
    </iact:actionData>
  </iact:action>
  <iact:action type="add" startTime="68299">
    <iact:property name="dataType"/>
    <iact:actionData xml:id="d23">
      <inkml:trace xmlns:inkml="http://www.w3.org/2003/InkML" xml:id="stk13" contextRef="#ctx0" brushRef="#br0">285 8675 112 0,'-7'-1'0'3,"12"0"24"2,-7-8-2 0,8 8-5 1,-8-4-6 0,0 9-7-1,1-10-3 2,-3 14 0-3,8-9-1 2,-4-2 0 0,-6 3 2-1,6-3 5 1,6 9 3-1,-10-1 2 2,4-5-3-2,7 6 1 0,-1 7 0 1,-1-2-6-1,-2-1 0 2,11 16 0-3,-1-11-1 1,7 11-1 2,-9 0 1-1,8 1 0-2,4-1 1 4,-5 0 0-4,5 7-1 2,-3-6-3 1,5 4 1-2,-5 2 0-1,6 2 0 3,-1-3-1-1,2 4 0-1,-1-7 1 0,1-1-1 1,-8 2-1 0,8 1 1-1,-6-6 0 1,1 2 2-2,-5-5-2 2,-1 1 0 1,1-3 0-3,-6-6 0 2,-2-4 0 0,-5-1 1-2,2-1-1 2,-5-2-1 0,1-4 1-2,-4 2 0 2,5-4 0 0,-4-2 0-1,-1 4 0 1,-1-4 0 0,6 8-1-1,-3-6 1 1,-3-4 0-1,5 6 1 0,-4 4-1 1,-2-5 1 1,-3-1 0-2,-1-5-2 2,4 12 2-4,2-7 0 4,-1 2-1-1,-5-2 0-2,5 0 0 3,-6 2 3-1,-1-6 3-1,7 2 1 0,-4 2-1 0,-11-11 1 1,0 9-2 0,-2-6 0 0,1-9 2 0,-3 11-2-3,-2-7 1 5,0-5-1-2,-6 1-1-2,-4-5 0 2,-1 0 0-2,-3-7-2 3,1 10-2 2,7-5 0-2,-4 10 0-6,17 0 0 4,-3 4 0 1,20 9-1-2,0 1 1 2,2-4 0-1,-4 4-3 1,5 2 1 1,8-2-8-2,0 13-4 0,14-4 3 1,-4 10-1 0,5-4 3-1,-1 1-1 2,-5 4-1-3,10-4-1 2,-12 3 0 0,11-5-2-2,-4 5 1 2,2-4 5-1,0 1 6 3,-1-2 2-3,-5 1 1 1,7-2 2 0,-6-10 4-1,-2 3 2 1,-3-6 2-1,-4 9-3 0,-6-14-1 0,0 5 2 0,5-8 0 0,-7 6-1 3,5-6-1-4,1-3 2 2,-6 3-2-1,6-12 2 2,0 11-2-3,-1-9 0 2,1-7 0 1,2 2-2-3,-4-2 0 3,1 6-2-2,-11-12-3 1,6 5 0 0,-5 5 2-1,0-1-2-1,1 1 0 3,-5 4 3-1,4 5 2-2,-6 4-3 3,10-1-1-3,-13 7 0 2,4-3-2 2,-3 2 0-4,-3-1 1-1,1 0 0 5,-7-4 2-3,0 8 1 0,-2-2 3 1,-10 2 2-1,2 2 1 1,-6 6 3 1,-9 0 7-3,-9-1-7 1,7 9-7 2,-9 2-1-2,6 2-3 2,-2 7-1-2,2-3 0 0,7 4-7 2,10-1-19-2,-3-3-26 0,15 9-17 0,-3 0-50 1</inkml:trace>
    </iact:actionData>
  </iact:action>
  <iact:action type="add" startTime="74383">
    <iact:property name="dataType"/>
    <iact:actionData xml:id="d24">
      <inkml:trace xmlns:inkml="http://www.w3.org/2003/InkML" xml:id="stk14" contextRef="#ctx0" brushRef="#br0">443 9677 109 0,'5'-7'12'3,"-11"3"6"1,4 6-3 2,0 0-8 0,6-2-5-1,-9 2 1 0,7-8 2 1,-11-2 4 3,16 18 0-7,-11-14-1 5,1 4 1-3,6-4-2 2,-9-1-2 0,8 18-2 0,-5-17-3-2,6 4 2 2,-8 10 0 1,1-6-1-3,-8 1 2 3,4-2 1-3,-3 5 0 2,9-1 0 1,-4 3 2-3,1-1 1 1,-5 1-2 1,-8 1-2 0,9 6 0-1,5-6-1 2,-19 3-2-3,16-5 0 3,4 7 2 0,-14-6-1-2,10 12 2-1,-2-7 0 3,9 2 2-2,-13 1-1 1,16 4-1 0,-12-11 2-1,2 11-1 0,5-4-2 2,2 1-1-3,-7 2 1 1,-1-1-1 1,-2-1 0 0,7 5 1-1,-4-7 0 1,-4 7 0 0,-1-8-2 0,5 3 0-1,3 8 3 0,0-8-2 3,0 8-1-3,3-3 3-1,5 4-1 1,-11-9-1 2,4 10 0 0,2-5 1-4,0-7-1 6,6 13 1-4,-4-2 0 0,-5-11-1 0,10 2-1 0,-13 3 0-1,10-5 3 1,-1-2-4 3,1 5 1-4,0 3 0 3,-2 0 1-3,-2 1-1 2,-2 6 0-1,2-9 0 1,6 10 1 0,-4-2-2 0,-2-1 1-2,5-5 0 3,-4 0 1-1,5 1-2-2,-1 0 2 1,-11-5-1 2,11 5 0-1,-1-2 0-2,-6-6 0 2,8 11 0 0,-6-5-1-1,1-3 2 2,-9-6-1-2,17 6 0 0,-12-2 0 0,3-6 0 1,6 15 2-1,-8-14-3 1,6 5 2-1,-6 1 0 1,11-1-1 0,-11-2 0 0,11 2 0-1,-6-4 1 0,-12-1-1 1,18 5-1-1,-8-8 1 1,-1 15 1-1,-2-10-1 1,3-2 0-1,3 9 1 1,-6-8-1-2,6 4 0 2,-3-5 0 2,0-1 2-5,0-1-2 4,0 4 0-1,1-3 2-1,-2-3 0 1,2 0 1 0,4-2 1-2,-3 0 1 1,-9-7-2 1,12 6 0 0,1-5 0 0,-9 7 0-1,2-11 0 0,-1 7 0 2,13-4 0-2,-16 2 0 0,5-2-3 1,5 3 2 0,-6-3-2-1,7-5 0 1,-6 12-1-1,4-7 1 1,-4 4 0 1,0-8-1-4,4 9 1 3,0-6 0-1,-12 4 0 2,12-3-2-2,-12-2 2 2,22 5 0-2,-24 5-2 0,19-7 2 1,-14-5 0-1,10 5 0-1,-6-4-2 2,10 12 2 1,-13-8 0-2,8-8-2 1,5 18 0 0,-13-4 2-2,7 0 0 3,4-2-2-3,1 3 2 1,-4-1 0 2,3-4 0-1,-6 2-1-1,-2 5 2 1,12 4-1 0,-3-2-1-1,-7-11 2 1,3 6-1-2,3-1 0 2,0 2 0 1,-7 4 0-3,7-6 1 2,-2 1-2-1,-2-5 1 0,-3 7 0 2,4-5 1-1,0-3-1 0,1 7 0-2,-3-7 2 1,2 0-3 1,-4 5 2-1,9 0 0 5,-4-1 0-7,-2-6-2 2,6 2 2 1,-1 9-1-1,9-4 0 0,1 4 0 0,-1-7 0 3,-9 5 2-3,7-4-3 1,-3-6 1 1,-2 15 0-2,3-12 1 0,0 7-1-1,-6-2 0 2,7-5 1 0,2 6-2 1,-9 4 2-4,9-12 0 4,-10 8 1-2,7-10-2 0,4 10 0 2,-2-6 3-2,-4 0-1-2,0-4 2 3,16 10 3 1,-5-4-3-2,4-6-1 2,2 8 0-2,0-3-1 0,3-4 1 2,-6 6 1-2,10 3 1-1,-9-8 1 2,10 4-3 1,-5 6 0-2,7-2 0 2,2 3-1-4,-8-2-2 4,18-9 0-1,-13 13 2-1,5-7-2 0,-3-6 0 1,7 1 0-1,-1 6 1 0,-4-11-1 2,3 3 0-2,4 3 0 1,-2-8 1-1,7 3-1 0,3 9 0 0,-19-14 0 1,7 12 0 1,3-4 0-2,-13-1 0 1,7-1 0-1,-16 2-1 1,5-2 1-1,-1-2 1 0,-13 3-1 3,13-5 0-4,-17 8 0 1,6-4 1 0,3-3-1 2,-6 2 0-3,3-1 7 2,-6 1-1 0,9 2-1-1,-6 0 0 0,-2-2-2 2,8-6-2-2,-3 11 0 1,-3-4 0 0,7 0 0-2,-2-1 0 5,-1 0 0 1,5 4 0-5,0-5-1-5,-1 4 0 5,0-5 0 0,6 4 1 0,-1-1-2 2,-3 0 0-2,5 2 2 0,-4 2 0 2,8-2-2-2,-8 4 1 0,6-1 1 1,-1 6-1-1,3-2 0 1,-7-1 0 0,2 7 1-1,-9-10-1 0,9-1 0 1,-4 7 0-1,7-2 0 1,-12-1 0 0,17 2 0-1,-7 0 0 1,6-6 0-1,3 9 0 0,-4-4 0 2,0-5 1-2,8 0-1 0,-2 9 0 1,0-10 1 0,-2 3-2-1,-1 3 1 0,-3-6 0 2,6 3 1-2,-6 1-2-1,0-3 1 4,0 4 0-3,-9-5 1-1,11 8-2 2,-6-9 2 2,0 2 0-5,-5-8-1 4,6 14 0-2,3-9 0 0,-5-4 6 1,3 1-4-1,6 0 3 0,-8-4-2 2,9 10-4-2,-9-7 2 0,8-3-1 2,3 8 1-2,-3-4-1 0,-3 0 0 2,14 6 0-2,-8-5 0 0,1 6 0 1,5-1 0-1,-13 0 1 1,8 0-2 0,1 0 0-2,3 5 2 1,-7-11-1 3,8 13 0-3,4-5 0 0,-4-3 0 1,1 4 0 0,2-5-1-1,-1 6 2 1,0-6 0-1,2 0-1 1,1 2 0 0,-6 4 0-2,2-4 1 2,-9-7-1 0,12 7 0 0,-10-6 2-2,0 0-3 3,2 1 1-2,2 6 0 1,-6-7 2-1,7 0-3 1,-3 6 1-2,0-8 1 3,4 12-1 0,-4-11 0-4,-1 2 0 11,10-3 0-13,-11-2 0 5,7 6 0-2,2-1 1-1,5 1-1 2,-3-2 0 2,4-1 0-2,-4 5 1 1,-1-2-2-1,-8 0 0 0,-1-5 2 0,1 7-1 3,4-6 0-4,-9 1-1 2,6 1 2 1,-2 1-2-3,4 9 1 2,0-12 0-1,-6 6 1 1,10 7-1-1,-12-12-1 2,2 3 1-2,7 10 1 0,-5-12-1 0,1 6 0 2,10 2 0-2,-9-4 0 1,6 8-1-1,-10-2 2 0,6-2-1 2,2 0 0-3,2 6-1 4,-7-7 2-4,-4-2-2 1,4 4 1 0,-1 1 0 3,1-6 1-4,2 10-1 1,-5-3-1 1,18 0 1 1,-17-4 1-4,1-2-1 4,9 5 0-1,3 2 1-1,-15-4-2 1,7-6 0-1,-1 17 2 0,5-15-1 2,-2 8 0-2,6 0 0-1,-8-9 1 3,3 3-2-2,6 6 1 1,-9-21 0 1,5 19 1-3,-2 0-2 1,3-8 2 1,1 2-1 0,-5-2 1 2,3-1-1 1,1 5 0-9,4-2 3 5,3-1-3 0,-4-4 0 0,5 7 2 1,-7 4-1 0,9-13-2-1,-13 5 2 0,10 4 0 0,0 5-2 2,3-3 1-1,-7-2 0 0,15 9 1-1,-10-1-1 1,9-4 0 0,0 10 2-1,2-1 0 1,-1-2-1 0,1 6-1-2,3-3 2 1,-8-6-3 1,3 5 1-1,16 9 0 0,-17-14 1 2,11 7-1-1,-13-3 0-2,13-6 1 2,-18 1-2 1,-5-5 1-3,8-2 0 3,-4 6 1-1,3-11-2-2,-12 6 1 3,14-1 0-2,-9-1 1 0,0-4-1 1,0 0 0 0,-2 1 2-2,-1-6-2 3,3 7 0-2,7 1 0 1,-11-4 1 0,12-2-2-1,-5 5 1 0,2-3 0 1,6 4 1 0,-7-1-2-1,10-5 2 1,-9 8 0-1,11-2-2 0,-13-4 1 1,-2-2 0-1,7 11 2 0,-4-11-2 2,5 8 0-1,7 1 6-1,-7-1-3 1,4-4-1-1,7 18 1 0,-8-14 0 2,3 2-3-3,-2 4 0 2,2 0 2 0,4-2-2 0,2 1-1-2,-5-1 2 2,5 1-1 0,1 4 0 0,1-3 0 0,7-4 0-1,-11 3 1 0,3 6-2 1,-5-10 1 0,17 8 1-2,-10-6 0 2,5 0-1 0,-3 3 3-1,-2-6 0 2,3 6-2-2,0 3 1-1,2-7 1 3,0-1-3-1,-2-1 0-1,0 1 0 1,3-3 2-2,-5 3-2 2,1-2 0 1,3 2 0-2,-3 2 2-1,0-3-3 4,3 3 2-4,-2 1 1 1,-5-6 0 2,3-5-1-2,0 10 3 1,-12-7-2 0,9-4-1-2,3 11 1 4,3 1 2-1,-7-4 1-4,-1-5-2 1,4 0 2 2,0 5 3-1,3-3-4 1,-12-2 2 1,11-5-1-3,-13 2-2 1,14 6-2 2,-11-10 0-2,6 12 0 0,-2-6-1 1,2 6 0 0,-3 0 0-1,2 0 1 1,13 7-1-1,-5-1-2 0,6-1 2 2,-4-5 1 0,6 6-1-3,-4-3 0 2,3 0 1-1,-10-3-1 1,-3 2-1 0,-2-6 1-1,0 4 1-1,5-1-1 3,-7-2-1-1,2 3 1-1,-1-2 0 2,5-3-1-3,-2 4 2 1,6 2-1 2,3-5 0 3,-15 7-1-9,21-2 1 7,-5-1 0-4,-7 0-1 1,6 1 2 0,-8 1-1-1,3 4 0 2,0 0-2 0,-3 0 2-1,1-3 0 0,-4-3 0 1,-2 13-1 0,-2-7 2-1,-6-8 0 1,-1-2-3-1,-8 8 4 0,-4-21-2 2,-5 4 0-2,2 5-1 1,-12-17 1 1,7 5 0-3,3-6-1 2,-14-10 2 1,0-1-1-3,8 0 0 2,-9 6 0 1,5-10 0-2,-1 10 0-1,-13-8 0 3,5 3-1-2,-10 2 1 0,9-3 1 2,-16 6-3-2,4-3 3 0,-1-5 0 0,-13 4-2 1,6-4-1-1,-9 0 3 1,5-2-2-1,4 2 0 1,-11-8 1 0,-2-4 0-2,-2 11 0 2,2-2-1 1,6 0 1-3,-11 5 0 1,-6-6 0 2,4 6-2-2,3-2 3 1,-16-18-2 1,6 12-1-3,-8-3 3 4,6 4-1-5,-11-2 0 3,-8 8-2 4,6 2 2-10,-5 2 0 6,-4 1-2-1,-10-5 2 2,-10-7-1-3,0 4 0 1,4 8-2 3,-18-12 3-4,5 13-1 1,-3-7-1 1,-6-7 1 0,-4 17 1-1,-3-3 0 1,1 13-4-1,-8-6 5 1,4 1-1-1,-16-4 0 2,3 11-2-3,-7 0 2 2,-11 0 0 1,-7 2-1-3,5 6 1 2,-3-2 0-1,-2 2 1 2,3 3-2-2,-23 4 1 0,8-2 0 0,0-2 0 2,-10 6-2-2,-10-2 3 0,5-5 0 1,6 1-1 0,0 0-2-1,1-2 2 2,-3 1 0-2,-10-2-3 0,9 4 3 2,-10-13 0-2,-11 2 0 0,-1 1-1 1,12-4 1-1,-2 0 0 1,8 4 0 0,-12-10 0-1,11 7 0 0,-6-5 0 2,6-1 0-2,-13 3 0 1,15 0 1-1,2-7-1 0,4 9 0 1,12-5 0 0,-24 3 0-1,21 3-1 0,-5 1 1 1,-2 0 1 1,-2-5-1-3,8 6 0 3,-4 3 0-3,18 3 0 2,0 6 0 0,4-7-1 0,-4 8 2-2,17 2-1 2,-9-5-2 0,-6 7 4-2,9-1-2 3,-8-2 0-3,3 3 0 2,-4 5 0 7,13-2 0-12,1 7 0 5,-2-7 0 0,9 6 0 2,-8 1 0-7,1 5-1 5,5-8 2-3,1 2-1 3,-4 2 0 1,-1 5-1-3,-2-1 1 1,0-3 0 2,5 4 0-2,5 5 0 0,-7-8 2 1,9 0-2-1,-1 4-1 0,-2-1 2 2,-12-2-2-2,6 2 1 0,-6-4 0 1,1 6 1 0,-7-3-1-1,-6 1-1 1,1-1 1-1,-1 3 1 2,13-7-1-2,-14 0 0 0,8 1 1 5,1 0-2-6,-8-3 0 0,2 2 2 0,8-8 0 2,-6 14-1-1,-2-10 0 0,-1 10 0 2,-6-2 0-2,5-5-1 0,-1-3 2 1,-5 9-1-1,-2-2 0 0,-5-7 0 2,-1 7 0-2,0 3 0 1,2-2-1 2,-12 1 1 0,-4-6 0-7,23 2 1 4,-8 11-2 1,2-18 2-1,-6 15 0 1,13-4-1-1,-2-7-1 1,18 3 1 1,-19 11 0-3,18-6-1 1,-7 7 2 1,-3-10-1 0,8 4 0-1,-3-10 0 1,6 22 0-1,3-19 0 0,-7 13 0 2,9-5 0-2,-5-5 0 0,10 4 0 1,-11-4-1 0,4-1 2-1,-11-3-1 1,14 6 0-1,-6-8 0 1,10 5 0 0,-3-4 0-1,0-2 0-1,10-7 0 4,-13 6 1-3,10-2-1 0,-3-4 0 1,-3-3 2-1,-8-2-1 1,12 6 0 2,-13-6-1-4,10 0 2 0,-7 2-3 2,16-3 1 0,10 5 1-1,8-3-1 1,19-2 0 0,0 3 0-1,13-6 0 1,3 14 0 0,9-2-3-2,13-6 2 3,6 2-19-2,11 4-37 0,1 1-25 1,6 9-37-2</inkml:trace>
    </iact:actionData>
  </iact:action>
  <iact:action type="add" startTime="79910">
    <iact:property name="dataType"/>
    <iact:actionData xml:id="d25">
      <inkml:trace xmlns:inkml="http://www.w3.org/2003/InkML" xml:id="stk15" contextRef="#ctx0" brushRef="#br0">257 11622 166 0,'-1'-15'0'3,"5"0"20"2,-1 2-10 1,3 3-2 0,-5-5-5-1,-2 1-2 0,10 6-1 1,-10-2 0 1,10-2 1-2,-12 11 1-1,7-13-2 2,-8 10 0 0,4 5 3-1,-6 0-4 1,7-2 0-1,-7 7 1 1,-2-9 0 0,7 10 8 0,-12-3 0-2,19 4-3 3,-10 4 4-2,8 11-4 0,0 1 1 1,-4 10-1-1,1-4-2 3,-7 1 1-2,10 2 2-1,-16 1-1-1,21 5 2 3,-9-1 3-1,7 7-5-1,-10-9-2 0,4 15-2 1,-1 0 1-1,3 7 3 2,5 10-1-3,-8 2-3 1,9 8 1 1,1-4 0 1,-3-5-2-1,-5 4 0-1,3-8 1 0,2 0 0 1,-4-5-1 0,8-9 0-2,-8-5 3 1,2-3 1 2,-1-2 1-2,8 5-3 0,-7 0 0 2,6-1-2-2,0-10 1 0,3-1 0 1,-7 0-1 0,-1-11 0-2,-1 7 0 2,0 1 0 1,-5-10 0-3,-10 10 0 2,5 4 0 0,-4-6 1-1,0-1-1 1,2-2 0 0,5-5 0-2,2-4 2 3,-2-5-2-2,-2-7 0 1,4 0 3-1,0-3 0 1,6 4 1-1,-8-6-1 0,2 8-1 1,0-5-2-1,2 0 0 1,5 0 3-1,-13-1-1 0,18 1 3 3,-12 2 6-5,6 3 0 4,11-8-4-2,-7 9 0 1,1-9 1-2,13 10-2 4,-5-9 0-3,10 1 0 0,3-2-1 1,4 0-2-1,3 4-1 2,2-4 1-1,4-4-1-2,-1 3-2 2,5 2 0 0,9-4 3 0,2 3-1-2,-5-13 1 3,9 15 0-3,7-7-1 3,1 6-2-2,7-13 0 1,3 6 0-2,-7 2 3 3,20-10-2-1,5 3 1-2,3 1 1 3,-5-1 4-3,4 0 2 2,3 4-2 0,-4-3-5 0,3 0-3-2,-2 7 0 3,1 3 2-1,11 2-2-2,-1-2-1 3,4 9 2-3,9-3 0 2,-1 0 0 1,7 9-1-2,-7-15 1-1,4 11 3 3,-7-2-4-2,-7-3 1 1,4 7 2 0,-8-7-2-2,14-2 0 3,5 1 1-3,-8 0-1 5,15 6 0-4,-1-6-1 0,1 6 1 0,0-3 0 1,7 6-1 0,8-2 1-1,-19 0 0-2,3-4 0 4,-1 0 0-2,-20 0 0 3,6-8 1 9,5 5-1-16,-11-1 0-1,2-6 1 2,-1-5-1 3,-1 8 0 1,2-14 2 0,-4 6 2-2,-16-8 0 2,15-1-1 0,9 3 0 0,5 1-2-1,-1-4-2 1,25 3 2 0,-17-4-1-2,-7 6 1 3,3-2 1-1,-16 4 4-2,-2 1-4 2,-16 2-3-1,10 3 1 2,-1 4 0 0,6-1 0-4,-1 0 0 2,11 0 1 1,4 2-1 0,-2-4 0 0,-4-1 0 0,4-1 2-2,4 9-1 3,0-6 0-1,-10 1 0-1,15 1 0 1,9 3-2 0,-9 2 1-1,4-5 0-1,-3 0 2 3,-16-7-3-1,-3 6 2-2,-5-5 0 2,-5 3-2 0,9 3 1 0,-11 4 1-1,-2-5-1 0,6-1 0 1,-2 2 0 0,3-2 0-1,-1 1 0 0,4-2 0 2,0-1-1-2,-2 3 1 0,-8-5 1 1,-4 0-1-1,-1-1 0 1,-10-5 3 0,-10 5-1 0,9-3 2-2,-17 6 0 2,-7-6-2 0,-2 1 1 0,2 2 0 0,-5 0-3-2,-2 0 1 1,-10 2-1 1,4-4 0 1,-6 2 2-3,-1-3-3 2,5-2 2 0,-14 0 4-2,-1-2-1 4,2 3-1-4,0-4-1 2,-3-1 0 0,0-1-2-1,4 0 1 1,-1 2 1 0,3-5-3-1,-11 5 1 0,12 3 0 1,2-1 1 0,-1 0-1-1,-3-5 1 1,3 5 4 0,-9-5 0 0,-9-4 0-2,-5-3-1 1,4 0-2 2,-14-15-3-1,12 4 0-2,-8-10 2 2,-1-5 0 0,3-3-2 0,0-10 1-2,-9-2 0 2,8-7 0-1,-10-8-1 1,0-5 0 1,-8-14 2-2,5 21-2-1,-4-6 0 3,1 2 1 0,5 13 3-4,-3 2-4 3,-5-2 2 1,8 16 1-2,1-1-3 1,-8 6 1-1,0 9 0 0,2 1 2 1,-5-3-2-1,-3 5 0 1,3 2 5 1,-5 15-5-3,9 1 0 1,-3 9-1 2,7 12-4-4,-12 3-26 6,-1 5-45-3,-1 21-72-1,-15 19-85-1</inkml:trace>
    </iact:actionData>
  </iact:action>
  <iact:action type="remove" startTime="86999">
    <iact:property name="style" value="instant"/>
    <iact:actionData xml:id="d26" ref="#d25"/>
  </iact:action>
  <iact:action type="remove" startTime="87181">
    <iact:property name="style" value="instant"/>
    <iact:actionData xml:id="d27" ref="#d24"/>
  </iact:action>
  <iact:action type="remove" startTime="87808">
    <iact:property name="style" value="instant"/>
    <iact:actionData xml:id="d28" ref="#d23"/>
  </iact:action>
  <iact:action type="add" startTime="87004">
    <iact:property name="dataType" value="strokeEraser"/>
    <iact:actionData xml:id="d29">
      <inkml:trace xmlns:inkml="http://www.w3.org/2003/InkML" xml:id="stk16" contextRef="#ctx0" brushRef="#br1">11464 16210 217 0,'20'-7'0'7,"-2"7"16"-4,-9 2-10 6,8 1-1-8,-13-3-3 5,6 2 0 0,-6-4 0 0,4 2 1-1,-6-8 0 1,-1-1 0 0,-1-9 6-1,0-10-1 0,-15-14 3 0,-2-14 6 0,-6-17-2 1,-8-3 0 0,-14-12 3-1,12 1-1 0,-14-5-1 2,9-3 1-2,-12-7-2 3,11-1-6-4,-18-4-3 2,1-8 0-1,-6 6-3 1,-6-2-2-1,-6 13-1 1,3-3 0-1,-16-8 0 1,4 18 0-1,3-6-2 1,4 9 2-1,-1 16 0 3,6-4 0-4,7 11-2 14,14 23 3-18,-2-1-2 0,13 19 0 4,9 11 1 1,14 17 0 1,1 3-15-1,8 3 10 1,4 5 4 0,4 13-1-1,8-2 1 1,9 10 1-1,22 13 1 2,10-1 0-3,2-6 0 2,11 1 1-1,-16-18 1 1,-17-16 2 0,-7-6 14-1,-22-11 1 0,-3-13-8 2,-5 2-9-2,-23-28-1 0,-24-14-2 1,-17-15 0-1,-18-14 0 1,-18-8 0 0,-19-13 0-1,4 8-5 0,-9 3 0 2,1 10-5-2,-3 3 0 0,-5 7 3 2,12 13 4-1,10 6 3-2,19 23-2 3,14 12 2-3,9 20 0 1,23 7 0 2,6 11-3-2,6 7 3 1,12 0-1 0,-6 2-1-1,12 4 1 0,17-4 1 1,3-3 0-2,-3-6 2 4,0-16-1-4,2 4 1 1,-5-2 4 1,5 1 0 0,-2-16 1 0,-21-15-4-1,-28-16-2 1,-26-43 0-1,-15-10-2 1,-17-29 0 0,-10-2-4 0,-9-4 1-2,-9-10-1 2,13 7-3 0,-3 8 3-1,11 9 1 1,3 18 6-1,22 38-2 1,23 17 0 1,37 35 1-3,5 11-4 1,12 12-4 2,2 18 4-2,6 5 6 0,6 10-1 1,16 23 1-1,5 11 1 1,20 19-2 1,3 0-2-4,-2-9 2 3,-35-31-2 1,-4-24 0-2,-30-11-9 0,-12-18 13 1,-21-17-2 0,-17-10-2-1,-15-26 0 1,-16-10 1-1,-7-11-1 2,-18 0-2-2,7 2 3 0,-6-3 0 0,-5 10-1 1,8-4-1-1,-5 4 1 1,5 6 0 0,27 14-3-1,16 15 4 0,32 24-2 2,13 11-4-1,13 14 3-2,10 2 1 2,-4 5-1-1,11 8 4 1,8-3 0 0,2 8 0-1,10 3-1 0,1-1 0 1,5-9 0 0,-17-7-1 0,0-5 0 0,-14-15-8-2,1 8 11 2,-17-9-3 0,-9-11 0 0,-5-11-5-2,-9-8 3 5,0-12 0-6,4-1 3 2,6-3 1 2,7 3 0-2,2-11 1 0,11 12 5 1,2 0 3-1,3 10-1 0,13 1 1 1,0 13 4 0,9 8-1-2,4 6-10 2,-8 0-3 0,5 0-2 1,6 4-2-2,2 16 0 0,16 9 1 1,-6 2-2-1,7 6-7 1,1-6 3 0,-12-3 2-1,-5-14 3 0,0-5 2 0,-8-6 2 2,-6-9-1-3,5 8 0 1,-4-6-8 1,1 4 10 2,-15-1 3-4,8-4-4 1,-14 0 1 1,11-5 0 0,0 0-1 0,6 2-1 0,6 10 0-2,7-7 2 3,-7 6-2-3,4-1-1 1,7-4 1 2,17 4 0-1,11 10-3-1,4-2 3 1,12 15-13-1,0 1-17 0,5 6-31 2,-7 13-48-2</inkml:trace>
    </iact:actionData>
  </iact:action>
  <iact:action type="add" startTime="107042">
    <iact:property name="dataType"/>
    <iact:actionData xml:id="d30">
      <inkml:trace xmlns:inkml="http://www.w3.org/2003/InkML" xml:id="stk17" contextRef="#ctx0" brushRef="#br0">834 10658 159 0,'-4'-4'0'5,"0"-1"6"1,-10 4 1-2,10 1-4 1,-16-5-2 1,10-1-2 1,-3 0 0-2,0 2 2 0,1-1 0 1,-1-2 3-1,-1 0 1 2,4-4-1-3,-6 8-4 1,7 0 0 2,-3-5 0-2,-3 10 0 0,4-8 0 2,6 6-1-2,-4 0 1 1,-1-1 6-1,1-3 1 0,-4 5 5 1,1-2 0-1,5 0 0 1,2 0-1 0,-5 1 4-1,10-6 5 0,0 8-2 2,-1 0 0-2,1-6 3 1,2 8 0-1,3-10-7 0,10-3-10 1,7 7-2-1,0-8-1 1,6 1 0-1,11 3 2 1,4-1 0 0,4-2 2 2,-3 5 2-5,3-6 2 4,5 1 6-2,-7-3 3 0,6-4-3 2,-16 5-4-3,0 3-9 2,-12-2-1 0,-4 5 0-1,-6 5 0 0,-13 0-2 1,-3-2-1 0,3 2-4-1,-3 0-6 1,-7-1 9-2,-7 6 6 2,-12-3-2 1,-5 4-1-2,-11-6 1 0,-6 9 1 1,-2-3-3 0,-8 2 1 0,5-4 0 0,-2 3 1-2,10-1-1 2,9-2-1 0,7-2 1 0,11 4 0-2,17-2-2 4,8-8-2-5,0 9 4 2,16-8 5 3,21 3-5-3,12 7 0 0,22 0 4 2,0 1-5 4,2-3 2-10,13 1 6 5,-7-6-1 0,6 3-1-4,-7-6 2 4,-9 3 0-1,-14-2-3 1,-15-3-1 0,-12 0-1-1,-27 6 0 0,0-1-3 0,-14-3-15 1,1 6 10 0,-18-3 8 2,-21-3-1-4,-7-1 1 1,-6-4-1 2,-11-1-2-2,3 7 2 0,-10-6 1 0,5 6-2 2,9 2 0-2,-5 0 3 2,6 1-1-3,2 4-1 1,19-1 0 2,13-2 0-3,15 3-2 1,17-5 1 2,2 5 0-3,-6-10 22 2,7 4-7 1,16-1-16-2,4 4-7 1,-1 5-42 0,6-5-74-1,-4 14-62 2</inkml:trace>
    </iact:actionData>
  </iact:action>
  <iact:action type="add" startTime="114461">
    <iact:property name="dataType"/>
    <iact:actionData xml:id="d31">
      <inkml:trace xmlns:inkml="http://www.w3.org/2003/InkML" xml:id="stk18" contextRef="#ctx0" brushRef="#br0">1563 11021 107 0,'1'4'17'0,"-2"-6"-3"1,2 4-2 5,1-6-2 2,4 7-4-5,-6-6-2 3,-2 1 3-1,5 4 0 1,-3 0-1 0,3-4 2-1,-7 4-1 1,5-4-2 1,5 0-3-2,7 4 1 1,-17-20 1-1,18 23 0 0,-6-9-1 2,6 0-1-1,9 6 0-3,-7-9-2 2,16 7 1 1,-12-9 0 1,14 12-1-3,-4-1 0 4,5 2 0-4,-6-8 5 2,1 0-2 1,-2 2 0-3,0-5 1 1,3 8 2 2,-1-4 1-1,-1 5 1-1,-1-7-2 0,9 6 3 0,-6-7 0 1,-4 1-2 0,13-1-2-1,-5 0 0 3,3 10-2-5,6-16-1 3,1 6-2 0,0 4 0-1,-1-3 0 0,5 8 0 1,0-4 0 0,1-7 0 0,-11 8 0-2,-4-6 2 2,-2 6 1 1,-3 9 1-3,-6-15-2 2,1 8-2 0,-10-9-1-1,0 9 1 2,16 8 1-3,-21-18-2 1,9 9 2 1,-2 5 0 0,1-12 0-2,-13 1-1 3,11 3 0-2,-1 2 3 1,0-3-3 2,-5-2 0-4,-5 1 0-1,-6 4 1 4,9 8-2-1,-15-8-5-1,2-10 5 0,0 12 2 1,7 8 0-1,-17-11 1 2,-7 1-1-2,-2 9 0 0,1-13-1 2,-12 9 1-2,-6 4 0 0,-6-15-2 2,8 15 1-2,-5-10 0 1,11 12 0-1,-11-8 0 1,3 4 0-1,2-1 1 0,-5-2-1 2,1 5 0-2,1-5 0 1,-6 1 0-1,8 0 0 0,-13-1 1 2,6-7 0-3,3 7-2 1,4 3 1 1,-6-3 0 1,-2-9 0-3,4 10 0 3,0-12 0-2,9 9 0 0,-3-3-1 1,-1 2 1-1,11 2 0 1,-2-1 0 0,1 0 0-1,9 11-1 0,-15-15 1 3,16 6 0-4,-5 1-1 2,4-6 1 1,7 2 0-3,4 2 1 1,3-6-1 1,15 4 0-1,-18-3 3 1,11 4-1 0,-2-4 5-1,4-2-2-1,16 6-7 4,-3-19 0-4,-3 11 4 1,20 5 0 1,-8-10-1 1,5 11 0-3,-8-12 3 2,4 5 0-1,4 7-3 2,-6-8 0-2,2 10 1 1,-3 0-3-2,6-3 1 3,6 4 1-2,-6 4-1 1,-2-11 0-1,5 4-1 1,4 10 1 0,6-10 0 0,-1 1 0-1,3 6 0 0,7-6 1 1,-1-14-1 0,8 17 0-1,-4-4 1 0,-3-2 0 1,-14 2 4-1,-5-9 4 2,-4 7-7-2,-11-1-2-1,7 4-1 2,-5-7 1 1,-4 12 0 1,1-12-2-2,-4 10 2-1,-11-2 0-1,-3-12 0 3,1 18-5-5,-4-7-3 2,-1-6 2 3,6 10 6 0,-6-8 0-3,-5 6 4 3,-10 0-2-2,-15-3-2 1,3 2 2 0,-16 5-1-2,0-5-1 2,-9 2 0-1,1 0-1 2,8-3 1-1,0 9 0-2,-8-9-1 3,4 3 1-3,3-9 2 3,-4 10-2-2,-5-9 0 0,4 6 3 2,6 3-5-1,-3 0 3-3,-1 0-1 4,13 3 0-3,-2-8 0 2,5 4-1 0,7 9 1 1,-1-13-1-2,2 0-4 1,9 8 0 1,0-6-4-3,5-2-9 2,7 8-18-1,5-5-8-1,2 0-18 1</inkml:trace>
    </iact:actionData>
  </iact:action>
  <iact:action type="add" startTime="118210">
    <iact:property name="dataType"/>
    <iact:actionData xml:id="d32">
      <inkml:trace xmlns:inkml="http://www.w3.org/2003/InkML" xml:id="stk19" contextRef="#ctx0" brushRef="#br0">30251 12606 235 0,'10'5'0'3,"-3"-15"26"2,-6 18-11 1,1-11-11-1,0 6-5 2,-4-13 1-3,-1 16 0 2,2-7 1 0,-7-10 0-1,5 5 0 0,-7-6 0 2,-4 3 3-1,-1-1 1-2,-2 2-1 2,-7-4 1-1,6 8 2 1,-10-3-1 0,-8-7 3-1,-2 8-2 0,-4-3 0 1,-9-6 0 0,-10 3-1 2,8 4-1-4,-17-11 2 1,-3 8-3 2,3-3 0-1,-3-2 0-2,-1 9 0 1,-5-3 2 1,6 11 2 1,-12-8 0-3,8 5 1 2,-9 6-2-1,3-6 0 1,-5 1-1 0,3 4-2-1,-2-3 0 3,-3 0 1-4,12 9 1 1,-10-5-1 0,-2-6 1 2,18 15 2-2,-18-11-1-1,4 4 3 4,-6-12 0-4,17 6-4 1,-15-13-2 2,0 2 0-2,4-4-1 0,0-2-1 1,-7 1-1 0,7 7 1-1,-3-7 0 0,-1 4-1 1,8-1 0-1,-7 2 1 1,4-3-2 0,-3 3 0-1,-4 4 0 2,5-1 2-3,-1-8-2 2,16 12 0 0,-8-2 0-1,5-4 2 0,2 8-2 2,-4-2 0-2,13-2 0 0,-10 11 1 1,6-5-1-1,-1 5 0 0,7-4 2 1,-4 9-2 0,-2-3 0 0,7 3 3-1,0 2 1 1,-6-3 1 0,8 3 0-1,-9-1 2 0,-6-9-3 2,6 3 0-1,-5-2 0-2,11 4-1 3,-3-6-2-1,-4 0 0-2,7-1 2 1,-3-4-3 2,6 2 0-3,-1 2 2 2,-1-5-1 1,1-1-1-2,12 6 0 0,-8-2 2 1,1 0-1 0,9 11 3-2,-2-12-1 3,-1 9 1-1,11-6-2-2,-5 7 1 2,-1 0 1-1,5 0 2 1,2-2-2 0,-5 6 2 0,2-1-2-2,-12-9-1 2,16 8 0-1,-11-10 1 2,4 9 0-1,-6-7 1-1,15 7-2 0,-13-11 1 1,7 3-2 0,-8-5 0-1,12 7 0 1,-10-7-2-2,6 8 1 2,4-9-1 1,-1 4 0-3,4 12 2 1,3-13-3 1,-3 1 1 1,5 5 0-2,-1-4 2 0,-2 8-2 1,2-6 0-2,5 0 1 4,3 0-2-4,-2-1 1 2,3 10 1-1,3-8-2 1,3 2 1-1,-5 1 0 1,4-5 1 0,0 16 0-1,6-13-1 1,-11-4 0 0,5 4 1-2,0 0-1 3,0 7 0-1,6-4 0-2,1-6 0 2,-5 3 0-1,0-1 0 1,4 2 1 0,2 2-1 0,-12-10-1-2,12 9 2 2,-3 2 0 0,4-3-1-2,-14-7 0 3,15 13 3-2,-17-9-2 0,2 2-1 2,6 2 2-2,-2 1-1 0,-11-14-1 3,4 14 0-3,3-4 2-1,1 3-2 2,-11-8 0-1,7 6 0 2,6 5 1-1,-8-13-1-2,-2 12 0 1,10-3 2 1,3-2-3 1,-10-2 1-2,8 3-1 1,1 0-1-1,9 4-22-1,7-14-50 2,-1 7-39 0,13-6-30 0</inkml:trace>
    </iact:actionData>
  </iact:action>
  <iact:action type="add" startTime="119565">
    <iact:property name="dataType"/>
    <iact:actionData xml:id="d33">
      <inkml:trace xmlns:inkml="http://www.w3.org/2003/InkML" xml:id="stk20" contextRef="#ctx0" brushRef="#br0">25044 12754 242 0,'-3'-6'0'3,"-8"7"-1"3,2 3 12 0,3 19 0 0,-12-11-7-2,4-1-2 1,10 8 1 2,-2 15-2-1,4 9 0-2,-5 0 0 2,9 17 0 0,7 3-1-1,-1 0 0 1,1 1 1-1,8 6-1 0,1-4 0 3,-2 1 1-4,-2-1 0 8,5 13-1-11,4-2 0 5,1 0 12-3,-6 8-2 4,6-9 3-2,-2-14-3 1,-9-3-5 0,-3-15-3 0,-10-11-3-2,0-13-1 2,-2 8-10 1,2-6-14-3,-3-11-16 2,-6 6-41 0</inkml:trace>
    </iact:actionData>
  </iact:action>
  <iact:action type="add" startTime="119970">
    <iact:property name="dataType"/>
    <iact:actionData xml:id="d34">
      <inkml:trace xmlns:inkml="http://www.w3.org/2003/InkML" xml:id="stk21" contextRef="#ctx0" brushRef="#br0">24753 12747 287 0,'22'-5'0'4,"-3"-2"46"1,3-2-20 2,-4 5-11-2,9-14-10 0,0 5 1 1,10-7 2-1,-1-1 1 0,9 7 2 1,-2-11 4 0,17 1-2-1,2 3 1 1,4 8 6-1,3 2-3 1,16 14-7 0,3 6-7 0,-19 3-3-1,-10 4 0 1,-11-9-6 1,-11 9-14-2,-15-8-29 0,-13-1-34 0,-8 11-15 0,-20-5-43 2</inkml:trace>
    </iact:actionData>
  </iact:action>
  <iact:action type="add" startTime="120327">
    <iact:property name="dataType"/>
    <iact:actionData xml:id="d35">
      <inkml:trace xmlns:inkml="http://www.w3.org/2003/InkML" xml:id="stk22" contextRef="#ctx0" brushRef="#br0">24936 13310 325 0,'59'4'0'3,"-5"0"83"2,10 3-27 0,2-5-27 0,5-3-12 1,-12-7-7 1,7-5-9-2,-11 4-2 1,-1-3-6 0,-11 5-16-2,-13-3-32 2,-17-1-44-1,-13 3-40 0</inkml:trace>
    </iact:actionData>
  </iact:action>
  <iact:action type="add" startTime="120865">
    <iact:property name="dataType"/>
    <iact:actionData xml:id="d36">
      <inkml:trace xmlns:inkml="http://www.w3.org/2003/InkML" xml:id="stk23" contextRef="#ctx0" brushRef="#br0">25625 11915 200 0,'-5'-11'0'3,"-2"-4"26"4,7 6-9-3,-15-8-12 2,15 2-4-1,2 8 1 1,-1-3 0 1,-6 1 1-3,5 4-1 1,4-5 1 2,-6-7 1-2,4 3 3 0,3 3 5 1,-5-4 4-1,5 2 0 3,-10-10-1-4,3-3-2 1,2 2-5 1,-2-10-1-1,-11-7 1 2,4-10 2-3,5 11-3 3,-10-14 0 0,8 6 2-3,1-7 0 3,1-9 0-3,-1-6-3 2,-9-15 3 0,2 6 1 0,-1-9-3-1,-4 0 2 0,13 2 2 0,-14 10-2 2,4-4-2-1,0 12-3-1,-1 4-2 0,8 8-2 3,-13 1 0-3,3 7 0-2,7 0 1 4,-12 4-1-3,9 7-2 0,-1 1 0 4,10 8-20-3,8 15-19 0,-6-4-15 1,22 21-34-1,-10-4-62 1</inkml:trace>
    </iact:actionData>
  </iact:action>
  <iact:action type="add" startTime="121437">
    <iact:property name="dataType"/>
    <iact:actionData xml:id="d37">
      <inkml:trace xmlns:inkml="http://www.w3.org/2003/InkML" xml:id="stk24" contextRef="#ctx0" brushRef="#br0">25252 10025 181 0,'5'-21'0'4,"7"21"51"2,-7-5-40 0,-9-2-12-1,4 1 0-1,-8-5-1 2,3-1-5 2,-7 7 3-5,10-11 1 3,-5 3 3-1,6 19 0 1,-4-16 1 0,5 16 0-1,0-2 5 1,-7 3 8-1,3 12 0 1,0 12-3-1,10 14-2 1,-13-5 2-1,-3 5-4 1,1 2-1 0,-2 4 0 1,7 1-1-3,-10-3-1 2,4-6 3 0,4 1-2-1,-1-9 2 2,-8 5 2-2,8-15-3 1,-1 2-3-1,-4 1-3 1,13-5 0-1,-12-7 0 1,-2 3 0 0,6 1-2 0,3-13-2-2,-2 4-1 1,2-5 0 1,4-4-3 0,-6 1-9-1,12 2-12 0,-6-8-29 3</inkml:trace>
    </iact:actionData>
  </iact:action>
  <iact:action type="add" startTime="121883">
    <iact:property name="dataType"/>
    <iact:actionData xml:id="d38">
      <inkml:trace xmlns:inkml="http://www.w3.org/2003/InkML" xml:id="stk25" contextRef="#ctx0" brushRef="#br0">25214 9964 189 0,'20'11'0'2,"-11"-6"34"3,5 3-15 0,-2 0-5 2,2 3-10-1,-4 1-4-2,17 18 0 2,5 2 0 0,0-6 0-1,3 13 0 1,5 1 0-1,12 7 1 1,-5-2 2 0,-9 0 4-1,1-5-3 0,-11-8-2 1,-3-2-2 0,-2-9 0-1,-14-12 0 2,0 8 0-1,6 2 0-2,-15-12 0 1,10 6 1 3,-10-6 1-4,0-1 2 1,-1 0 3 1,-12 11 6 0,-4-7 2-1,-10 5-1 1,-1-4 0 0,-5-8 1 1,-13 11 2-2,-2-8 3-1,-22-10-5 3,-7 2-2-2,0 0-1 1,-9-8-2 0,-18-3-6 1,7 6-4 0,-8-19 0-3,2 3-65-1,-6 10-54 2</inkml:trace>
    </iact:actionData>
  </iact:action>
  <iact:action type="add" startTime="123276">
    <iact:property name="dataType"/>
    <iact:actionData xml:id="d39">
      <inkml:trace xmlns:inkml="http://www.w3.org/2003/InkML" xml:id="stk26" contextRef="#ctx0" brushRef="#br0">19402 6986 241 0,'9'4'0'4,"-10"-6"21"1,-4 2-13 0,4 6-6 1,-3 12 0 1,5 8 2-3,11 12-2 1,10 17-2 1,10 4 1-1,-10 5 0 1,22 8-1 1,-10 3 0-3,1 4 2 2,14-4-1 0,1 6 0-1,-9-2 2 2,9-10 1-1,-6-12 6 0,-25-17 6 0,11-3 4-1,-13-24 3 0,1-4 0 1,-11-6 5-1,7-6-4 0,9-4-3 0,1-12 2 1,0-11-4 1,7-21-2-2,4-17 1 1,-7-32 5-1,16-16-5 1,4 2-3 0,9-11 4 0,7 0-6-2,7 12-3 2,-9 10-2 0,12 11-5-1,-23 27-2 1,2 22-2-1,0 23-8-1,-22 14-30 4,6 19-65-2,-6 16-27-3,0 25-74 4</inkml:trace>
    </iact:actionData>
  </iact:action>
  <iact:action type="add" startTime="126211">
    <iact:property name="dataType"/>
    <iact:actionData xml:id="d40">
      <inkml:trace xmlns:inkml="http://www.w3.org/2003/InkML" xml:id="stk27" contextRef="#ctx0" brushRef="#br0">25453 11908 104 0,'2'-6'6'2,"-16"2"-1"3,15-3 1 3,-8 3 0-5,-1-1 3 4,3 3 0-1,0-9-2-2,-6 2-2 2,-2 5-1-1,3 2 0 0,2-13 1 1,-17 1 9 0,10 7-1 0,3-5-3 0,-14-6-1 3,7 4-4-8,-5 3-1 5,5-4-1 0,-6 0-1-2,2-1 1 2,-4-9 3-1,10 12 1 1,-20-9-1 0,5-9 4 2,-4 11-2-5,4-15-2 4,-9 10 0-1,1-7-1-1,2 5-2 1,-4 0-1 0,1-4 0 0,2-2-1-1,-14 9 1 0,18-21 1 1,-16 12 1 0,1-10 0-1,-6-2 1 0,6-1-1 2,-2-1 1-2,-1 4-1 0,-3-10-1 2,8 9 1-2,-7-5-1 0,4 1-1 1,-5 3 0-1,0 0 0 0,-7-3-1 1,19-1 0 0,-10 13 1-1,-1-15 1 1,1 11 1-1,10-4 0 0,-5 4 0 1,-2-6-2-1,-1 1-1 0,3-2 1 2,-5-1-2-1,-2 7 1-1,1-14 0 2,6 11-1-3,-6 2 1 2,-2-17 0 1,5 12 0-4,7 1 1 3,-2-5 0 0,-2 0 0 1,6 3 2-3,0-2 0 2,-5 4 0-1,2-6-2 1,9 7 0 0,-16-2-1-1,14 5 0 0,-12-2-1 1,1 1 0 0,-2-1 1 0,4 5-1-1,-3 0 0 0,7 0 0 0,3 0 1 1,-15-2 0 0,4 1-1 0,-3-9 0 0,6 7 0-3,-5 3 0 3,13-7 0 0,-12 10 1-1,10-9-1 1,-2 7 0-1,1 6 0 1,5-4 0-2,2 4 0 3,-7-5 0-2,0-4 2 0,5 16-3 5,-2-7 1-4,1-1 0-1,1 4 1-1,6 5-1 5,-1-4 0-9,-1 5 0 7,-7-15 0-1,3 10 0-1,2 2 0 2,-3-4 0-3,9 5 0 1,-2-1 0 2,4 6 1-2,-4-4-1 0,7 4 0 1,4-4 0 0,-8-5 3-1,4 4-1 1,-6-8 0-1,6 12 0 1,12 5-2-1,-11-9 0 1,6 5 0-2,-1 6 1 3,3 3-1-2,11-2 0 1,-20 1 0-1,1-2 0 0,8-2 0 2,-6 8 0-2,2-10 0 1,-1 7 0-1,1-1 0 1,2-1 0-1,-1-3 1 1,6 6-1 0,-4-5 0-1,5 2 0 0,-3 4 0 1,3-4 0 0,4 5 0-1,-4 2 0 1,8-7 0-2,-3 5 0 3,-1 2 0-1,-1 2 0-2,5 0 0 3,-4 2 0-2,2-1 0 1,1-2-1-2,-4 3 1 2,8-8 0-1,-6 10 0 0,5-5 0 2,-6-2 0-3,4 3 0 3,-1 4 1-1,6-2-1-2,-2 1 0 2,2-4 1 0,-7 4-1-1,11-3 0 1,-7 4 1-1,-1-5-2 1,-2 4 1-2,11 2-1 3,-16-7 0-1,4 4 1-2,-5-7 0 3,0 1 0 0,2 4 0-4,1 3-1 4,1-9 1-2,7 8 0 1,-6 3 0 1,6-6 0-4,-2 5 1 4,1 0 0-3,8-4-1 3,-7 3 0-2,1-1 1 1,2-2-1 0,4 4 0 0,-2-2 1-1,-4-4-1-1,7 4 1 1,-7 1-1 1,0-5 0-1,0 4 1 2,2 5-2-1,-4-3 1-1,5-1-1 0,-4-1 0 1,-3 4 0-1,8-6 2 0,-6 8-2 1,4-6 0 0,-6 4 2-1,8-4-2 1,-6 0 2 0,0 2-1-2,4 5 0 4,-3-10 0-4,2 7 0 1,1-4 0 2,-4 2 0-2,0-2-1 1,4 6 0 0,-2-6 1-2,0 7-1 2,2-8 0 0,-4 8-2 0,4-7 1-1,-1 14 0 1,2-8 4 0,7 17 0-1,-2-4-1 1,10 11 0 0,-1-3 0 0,1 5 0 0,4 3 0 0,-4-5 0 3,7 6-1-8,-4 1 0 4,-2-2 0 1,3 4 1 1,1 1-1-2,-2 1 0 1,1-4 1 0,4-4-1-2,-6 5-1 1,6 4 1 2,-12-15 0-1,9 4-1-2,-6-1-4 2,-3-1-12 0,1-13-13-1,-5 19-22 0,10 0-49 1</inkml:trace>
    </iact:actionData>
  </iact:action>
  <iact:action type="add" startTime="127756">
    <iact:property name="dataType"/>
    <iact:actionData xml:id="d41">
      <inkml:trace xmlns:inkml="http://www.w3.org/2003/InkML" xml:id="stk28" contextRef="#ctx0" brushRef="#br0">20563 7700 195 0,'14'-8'0'2,"-9"2"29"4,4-3-12-1,-4 2-10 0,-1-1-6 0,1-3 0 1,10 2-2-1,-5 7 0 1,11-3 1 1,1 5 0-3,1-7 1 1,7 3 1 3,1 2 5-5,4-2 4 3,3 5 2 0,3 1 0-1,9 5-2 0,-4-3-4 2,6 4-4-1,4 4 2-2,-13-5-1 4,-5 5 3-2,-7-2-2-3,-7-1-4 4,-7 5-1-2,1-3 0 1,-3 6 0 1,3-1 0-2,-5 1-1 0,-3 2 1 1,2-9-1-1,-6 10 1 1,2 1 0-1,4 3 0 2,-12-5 0-3,0-2 0 2,-5 10 0-1,-6-7 1 0,4 6 12 1,-26-1 3-1,-8 0-3 1,-4 6-2 0,-21-2 0 0,-1-4-1-3,-14 0-4 6,10 7-3-5,-6 0-2 1,6 4-1 2,7 0 0-2,15 18-5 0,13-7-16 3,8 22-16-4,19 11-2 0,8 4-14 4,2 1-43-4</inkml:trace>
    </iact:actionData>
  </iact:action>
  <iact:action type="add" startTime="133013">
    <iact:property name="dataType"/>
    <iact:actionData xml:id="d42">
      <inkml:trace xmlns:inkml="http://www.w3.org/2003/InkML" xml:id="stk29" contextRef="#ctx0" brushRef="#br0">25187 11994 111 0,'0'1'8'6,"5"-1"3"-1,-10 0 2 0,7-3-6 1,2 6 3-1,-4 2-1 1,3-10-3 0,-1 5 1-1,-5 1-6 0,8 3-2 1,-13-8 0 0,7 14 0-1,-4-4 0 1,-10-6-1-1,5 0 2 0,-2-6 0 1,-2 2 5 0,4 4-2-1,-11-7 1 1,5 2 3 0,2 0-3-1,-3-4 0 2,-9 0-1-3,9 1 0 1,4-2 0 2,-19-5 5 0,8 2-3-2,-3-5-1 0,-1 2-1 1,-4-5 0 0,6 2 0 0,-7-5 0-1,7 2 6 1,-3-3 2 0,-11 1-4 0,5 0-3-2,-3-4-1 2,-1 3-3-1,3 5 1 1,2-9 0 0,1 11-1 0,4 0 0-1,-5-6 2 1,7 7 1-1,-2-4 2 0,4 2 1 1,-4-5 0 0,6 4-2-1,-9-4 4 2,8 4 1-3,-6-4-4 2,3-6-2 0,-2 6 0-2,14 12-2 2,-11-9 0 1,-2-1-1-3,10 9 1 2,-1-7-1 0,-5 6 0-1,6-8 1 1,3 16-1-1,-1-13 3 0,11 20-2-1,4-2 0 2,-3 2 0 2,-2-7-1-3,4 2 0 0,1-2-1 0,1 17 0 3,-3-22-1-5,12 17-2 4,-14 4 0-2,7-10-6 0,-8 11-18 3,10 11-15-5,-4-1-23 5</inkml:trace>
    </iact:actionData>
  </iact:action>
  <iact:action type="add" startTime="133708">
    <iact:property name="dataType"/>
    <iact:actionData xml:id="d43">
      <inkml:trace xmlns:inkml="http://www.w3.org/2003/InkML" xml:id="stk30" contextRef="#ctx0" brushRef="#br0">23873 11066 143 0,'0'-8'0'0,"-11"4"5"4,7-2 9 2,-9-1-5 3,6 2-7-5,-8 0-2 0,3 4 0 2,8 1-1-2,-10 0 1 2,14 10 0 2,-9-14-1-5,5 10 1 3,0 0-1-1,-1 0 2 1,5-1 7 0,5 17 7-1,7-2-2 1,3 3-1-1,1 5 2 1,3 4-5-1,3 2 1 2,6-5 1-3,-4-1-2 2,0 5-1 2,-2-10 0-4,-3-5-2 0,-1 1-1 4,-2-5-2-3,1 0-2 0,5 3-1 2,-5 4 0-3,4-8 0 2,-8 0-3 1,1 8-10-3,5 7-6 0,-7-15 1 5,10 3-7-4,-22-5 2 1,14-8-1-2,-12 0-25 2</inkml:trace>
    </iact:actionData>
  </iact:action>
  <iact:action type="add" startTime="134160">
    <iact:property name="dataType"/>
    <iact:actionData xml:id="d44">
      <inkml:trace xmlns:inkml="http://www.w3.org/2003/InkML" xml:id="stk31" contextRef="#ctx0" brushRef="#br0">23894 10961 149 0,'16'-4'0'3,"4"4"22"2,-14-8 2 1,5 10-16-1,0-6-7 2,8 6-1-2,-5 0 0-1,15 8 0 4,-13-5 0-3,11 3 0 0,8 3 0 1,-5 7 1-1,2-2 1 0,-1-1 1 1,-1 2 5-1,-8 0-1 1,-6-11-2-1,1 6-3 1,0 3-1-1,-12-5-1 1,4-6 0 0,5 7 1-1,-7-2-1 1,-5-10 0-1,5 10 0 1,-2-2 1 1,-5-6-1-3,3 10 0 1,-7-16 2 1,-4 5 4 0,8 12 1-1,-3-4 1 1,-11 2 6 0,6 6-3-1,-1-3-2 0,-10 1 1 2,-5-3-3-1,2 5 0 0,-5-4 2-1,1 1-2 2,0-3 5-3,-6 3-3 2,-2 7-4-1,-1-8-5 2,5 11 0-2,-6 1 0 1,7 7 0-1,-3 1-16 1,12 8-16-1,-3 5-16 1,15 15-35 0</inkml:trace>
    </iact:actionData>
  </iact:action>
  <iact:action type="add" startTime="138282">
    <iact:property name="dataType"/>
    <iact:actionData xml:id="d45">
      <inkml:trace xmlns:inkml="http://www.w3.org/2003/InkML" xml:id="stk32" contextRef="#ctx0" brushRef="#br0">9083 11046 112 0,'-7'-5'6'3,"1"4"-3"2,7-5 1 1,-6 2 2 0,8-3 3-1,-2 15-2 0,-2-20 0 1,-1 12 3 0,4 0-1 0,-2-6-1 0,2 1 0-1,-4 1-2 0,0 2-1 2,0-3-4-3,-9 6-1 1,10 1 0 1,-16-4 4-1,12 6-1 1,-8-6-2 1,-14-6 1-3,16 8 0 2,-16-6-1 1,5 4 2-3,1 3-1 2,-2-7 1-1,-4 1 0 1,1-4 1 1,1 1-1-1,3 8-1-1,-5 0-1 0,-6-6 1 1,-2 2 1 1,2 8 1-4,-6-4-1 3,5 2 0 1,-10-8 0-3,-8 4 2 2,18 6 0 1,-9-10-1-4,8 10-1 3,-8-8 0 0,10 1 2-1,3 2-2 2,-9-6 1-2,1 3 2 1,7 0 1 1,-5-2-1-4,-1 9-1 2,5-8-1 3,-8 3-1-4,-2 2 0 1,8-3-1 2,-6 3 0-1,6 5 0-1,-10-1-1 0,0-1 1 0,8-6 0 1,-16 5 0 1,1-12 0-2,5 14-1-1,3-4 0 2,-3-10-1-1,0 10 1 1,0 4 0 0,-11-15 2-1,12 9-1 2,-12-13 0-2,6 9 2 0,-5-1-3 4,11 5 0-7,-9-2 1 3,14 6-2 2,-13-10 0-1,18 14 0-1,-5 1 0 0,-1-10 0 1,4 17 0 1,-9-9 0-3,7 3 0 3,-5 6 0-2,2-8-1 1,4 8 1-2,-8-9 0 3,11 2 0-3,-1 0 0 3,-8 8 0-1,2-10 1-3,6-4-1 4,-3 4 0-2,-1-5 0 1,5-1 1 0,0 7-1-2,-5-11 0 3,5 8 0-2,5 5 0 0,-11-8 0 0,9 1 0 2,-4-1 0-2,8 2 0 0,-1 1 0 1,4-3 0-1,-2 5 0 0,5-10 0 4,-3 1 0-6,8 5 0 2,-6-3 0 2,1 1 0-2,16 3 0 1,-4 1 0-1,2-11 0-1,12 13 0 3,-6-5 1-2,8-2 1 0,-6-1 3 1,8-6-3 1,7 7-1-2,6-5-2 0,8-5 2 1,3 10 0-1,1-4-1 1,-1 2 1 0,-3-6 1-1,7 11-2 0,-9-4 0 2,13 8-1-2,-10-5 1 0,17 6-1 1,-4 7 0 1,5-9 1-3,4 7-2 3,-2 2 0-2,4-5 1 0,9 5 0 1,9-7 1 0,5 9 0-1,12-2-1 0,9-4 0 1,9-4 1-1,-15 0 0 3,3-2 4-5,-10-5-3 2,-11-4 0 3,0 4 0-4,8 10-2 1,-9-2 1 1,12-6 0-1,0 4 0 0,-3-3 0 1,2-2-1 0,-2-3 1-1,1 0 1 1,6 10-2-1,1-9 1 1,-2 2-1 0,7 5 0-1,-8-6 0 1,4-4 1 0,-10-6 0-1,-7 11 1 1,-5-10-1 0,-5-2 1-1,-17 2 0 1,-2-4 0-1,4 14-1 0,-12-8 0 1,-1 9 0 1,-8-2 0-2,2 3 0 0,-10-3 0 1,1 2 0 0,-6 0 0-2,-2 1 1 2,-18-4-2-1,5 5-1 0,-1-1-1 2,-14 9 3-2,-12-8 1-1,-1-8-1 3,-9 12 0 0,-3-2 1-3,1-7-1 3,-6 6-21-2,2 4-19 0,14 2-44 3</inkml:trace>
    </iact:actionData>
  </iact:action>
  <iact:action type="add" startTime="142130">
    <iact:property name="dataType"/>
    <iact:actionData xml:id="d46">
      <inkml:trace xmlns:inkml="http://www.w3.org/2003/InkML" xml:id="stk33" contextRef="#ctx0" brushRef="#br0">9917 11076 106 0,'10'-8'16'6,"-14"-4"3"-2,10 12-7 2,2-5-3 0,-4 0-3-1,4 2-4 0,-2-4-2 1,1 1 0 0,-2 0 0-1,9 5 0 2,-5-3 0-3,9 8 0 1,-2-3 0 1,-3-2 0 0,2 8 0-1,-4-14 0 2,6 8 0-1,-2 0 0-1,-2-2 3 0,3 0 4 0,-1 1 2 1,9-4-3 0,-9-2 1-1,6 8-2 0,8-4 1 4,-11-5 0-4,13 5-2-1,-8-2-2 3,5-5 1-2,5 13 1 0,-9-7-1 3,-1-3-2-5,6 5 0 2,-3-3-1 2,-6 7 1-2,10-9 0 0,-3 7 1 2,3-4 2-3,5 5 1 2,-5-7 0 0,-4 2-2 0,9-2-2-2,-5 1 0 2,4 8 1 3,-2-2 0-4,5-10 0-1,7 10 0 1,-5-1 1 0,7-1 0 1,-9-11 4-1,5 15 1 0,-3-19-1 3,-4 2 0-4,2 7-1 1,3-4-1 1,-5-2 0 2,1 1-4-6,11 12-1 6,-4-4 0-3,8 6-1-1,1 0 0 2,-10 4 1 1,1-7 0-3,-1 1 0 3,1-1-1-2,10 4 1 0,-3 2-1 2,0-6 1-2,2 2 0 0,0-15 2 1,-6 7-2 0,-3 2 1-1,-3-14 0 0,-6-1 0 1,5 11 0-2,-8-5 2 4,2-5-1-3,-6 12-1 0,4-4-1 1,-8-1 0 0,5 11 0-2,4-5 0 2,-3 2 0-1,7 3-2 0,4 0 2 3,-1 6 0-4,5-5 0 1,-2 0 0 2,-2 4 0-1,5-4 1-1,-3 0-1 1,-1 9-1-2,9-3 1 3,-16-8 1-1,23 10-1-2,-13 0 0 2,-13-6 0 2,-6-1 0-5,3-3 2 2,-10-4 0 2,3 4 0-2,1 0 0-1,-10-9 0 4,15 6-1-4,-4 2 1 0,1-9 3 4,-2 0 1-3,-1 3 2 0,3-6-1 2,-3 0 0-2,1 6-1 0,0-2 1 3,3 4 1-4,-3-4-2 0,-7 4-2 2,1 1-1 0,-3 5-2-1,-9-6 0 1,-3 5-2-1,6 6 2 1,-14-10-2 0,6 5-2-1,5 5 2 0,-7-8 1 0,-2 8 0 2,-4 0 0-3,2-6 1 3,-11 7-2-2,3-5 2 0,-1 2-1 2,-2 2 0-3,-7-3 0 2,3-1 0 0,-4 4 0 0,-4-2 0-1,-3-3 0 2,-17-1 0-3,0 5 0 1,-10-4 0 2,6 1 0-2,-1 2 0 1,-6 3-2-1,0-3 0 1,12 8 0 0,-10-11 0-1,-4 2 1 1,19 7-1-2,-7-8 1 3,0 1 0 0,14 3 1-4,-11-8 0 4,-3 3 0-1,0-8 0-2,-4 3 0 3,4-4 1-3,-14 11-1 1,7-9 0 2,-2 2-1-2,8 4 2 0,8-3-2 1,-1 3 1 0,12 3 0-1,5-4 0 2,6 2 0-3,3 6-1 1,2-6-2 3,-1 5-3-4,14 0 0 1,-2 1 0 2,-1-1-1-2,2-3 2 0,12 3 2 1,-5-3 1-1,5 6 0 1,4-3-4 0,6 11-23 0,11 4-18-3,-1 16-31 4</inkml:trace>
    </iact:actionData>
  </iact:action>
  <iact:action type="add" startTime="150204">
    <iact:property name="dataType"/>
    <iact:actionData xml:id="d47">
      <inkml:trace xmlns:inkml="http://www.w3.org/2003/InkML" xml:id="stk34" contextRef="#ctx0" brushRef="#br0">24940 11863 104 0,'0'0'8'3,"4"5"-4"2,-4-5 0 1,0-3 1 2,0 3 1-5,0 3-1 3,1-6 3-1,1 4-1 0,-5-4-1 3,3 5-2-4,0-4-2 1,-5 2-4 1,1-9 4 0,-5 7 1-1,-13-10 0 1,0 2 0-1,2-2 1 0,-16-3 3 2,-7-9 3-2,6 8 0 0,-22-8 1 2,-6-2-2 0,3-5-6-3,-6 6-1 3,-3-14-1-2,4 4-1-1,-2 1 0 4,-3 0 0-3,8-3 2 0,-3 1-1 1,-5 5 1 0,4-7 0-2,12 3 1 3,-11 0 1-2,19-3 3 0,5 16-2 2,0-3 0-2,16 4-4 1,-2 13 0-1,16-4-1 0,3 10 0 1,7 2-2-1,9 4-1 3,-2-4 0-5,3 10 6 4,24 20 3-1,6 2-6-3,-5-5 0 4,19 11-1 1,-10-8 1-5,9 0 0 4,0 8 0-2,9-3 1-1,-6-3-1 3,3 1 0-2,0-3 0 0,6 3 0 1,-8-9 2 0,3 7-1-1,-2-12 0 1,-4-2 0-1,1 1 1 0,-10-12-1 3,1 3 0-5,-1-5 0 3,-9 0 0 0,-5-4 1 0,-6 0 3-1,-8-11 1 1,-11 5-3-2,-1 4-4 1,-16-6 2 2,-15-10-1-2,-12-5 0 0,-5-5 0 1,-12-6-2 0,-4 1 1-1,-2-5 1 1,1-6 0 0,-9 3 1-2,15 7-1 3,-1-9 0-2,14 22 2 1,-3-15-2-1,7 20 0 0,10-3 2 1,10 2-2 0,15 15 0-2,6 8 0 2,3-10 7 1,11 11 2-2,4-4-8-1,20 15 0 3,5 9 1 1,5 8-2-4,2-8 0 2,20 15 3-1,-3-2 0 1,-5-6 0 0,14 12 0-1,-12-7 1 0,4-5-2 1,-20-1-1 0,-6-9 1-1,-4 0-2 2,-11 0 0-3,0 2-6 0,-8-3-15 4,-3 1-26-3,-1 12-32 0</inkml:trace>
    </iact:actionData>
  </iact:action>
  <iact:action type="add" startTime="152782">
    <iact:property name="dataType"/>
    <iact:actionData xml:id="d48">
      <inkml:trace xmlns:inkml="http://www.w3.org/2003/InkML" xml:id="stk35" contextRef="#ctx0" brushRef="#br0">25468 11982 114 0,'6'0'0'3,"-6"-5"10"2,4 6-2 1,-7-3 1 0,0 4-7-1,1-2-3 0,16 1 1 1,-20-1 0 0,7 0 7-1,11-5-5 1,-12 2 7-1,14-1 4 2,-6 0-1-3,3-6 5 2,-3 6 1-1,9-11-6 1,-8 9 1 0,0 0-1-1,8-6-3 1,0 5-1 0,11 1-1-2,-16-4-1 3,15 5-2-2,-14-2 1 1,7-5 1 2,-9 6-1-3,9 1-1-1,-1-6-1 2,-10 0 1-1,20 3 2 1,-17-5-1-1,2-6 2 1,11 3 3-2,-7-9-2 4,0 1 0-1,-4-5-1-4,3-4-1 4,-1-6-3-2,1 2-1 1,2 4 0 0,-5-10-2 0,12 10 0-2,2 9 0 2,-1-5 1 0,7 11 0-1,-9 2-2 3,5-12 1-5,7 17 0 1,-7-10 1 5,1 4-1-5,-1 3 1 0,3-4 1 3,-3-3 6-2,-10-2-1 1,8 1-4 0,-6 1 0-1,-14-7-1-1,6-15 0 3,-7 0-2-1,-5-8 0-2,1 1 0 3,10 7 1-2,-8 3-2 1,0-7 1-1,6 9 1 1,0-4-1 0,-3 7 0-1,0-8 0 1,-8 9 1-2,6-3-1 3,9 6 0-2,-4 3 0 1,-8 2 2-1,9-6-3 1,-7 11 1 0,8-2 1 0,0-1-1-1,4 6 0 0,-7-3 0 0,10 4 0 3,-5 0 0-5,10 4 0 3,-6-6-1-1,5 6 1 1,-13 1 1 0,-4 3-1-1,3 4 0 0,-1 1 0 2,-1 4-2 0,0-5 2-3,-7-1 0 1,4 9 0 0,-5 1-6 1,12 8-10 0,-15 9-18-1,16 21-15 1,-11 18-34 0</inkml:trace>
    </iact:actionData>
  </iact:action>
  <iact:action type="add" startTime="155015">
    <iact:property name="dataType"/>
    <iact:actionData xml:id="d49">
      <inkml:trace xmlns:inkml="http://www.w3.org/2003/InkML" xml:id="stk36" contextRef="#ctx0" brushRef="#br0">26835 10325 145 0,'20'12'0'4,"2"1"13"1,-5-4-15 1,-1-1 2 0,1 3 0-1,0-3 9-1,-9 8 3 3,13 1-3-2,-17-2-4 0,7-3 2 1,1 4-1 0,-11-1 0-1,1-9 0 1,3 4 0-1,-8 2-1 1,4-6-2 0,-2 13-1-1,-12-7-1 0,-5 5-1 1,-8 7 0 0,-3 1 4-1,4-3-1 1,-11 8 0-1,-4-4-1 3,-3-2-1-2,-7 6 0-1,-5-6-1 1,7 4 0-1,0-1 0 1,-6 2 0-1,16-2 0 1,-11 0 0-1,2-5-1 1,-1 11 1 0,-8-1 0-1,-13 13-3 0,6-1 1 1,-6 12 1 1,5 0 0-3,-6-3 1 2,9 1 0-1,12 1-1 1,-5-9 0 0,13-4 1-1,-3-10 0 0,4 6 0 1,0-4 0 0,6 1 0-2,-8-7 0 4,11 2 0-4,1-5 0 1,6 5 0 2,-3-18 0-2,10 4 0-1,-2-9-1 3,10 4 1-2,-1-10 0 0,6-3-3 1,-2-4 0-1,4-5-2 0,-3-3 2 5,19-10 2-6,6 5 1 1,2-16 0 0,9-8-1 0,12-4 1 0,4-10 0 1,10-1 0 0,8-19 0-1,3 4 0 1,8 0-5-1,-4-3-1 1,1 6 2 1,0 2 1-3,-11 3 3 1,2 3 0 1,3 0-1-1,2 7 1 0,-2 3 1 2,-11 3-1-1,-9 10 0-2,-11 5 0 2,3 17 1 0,-8 6 1-1,1 5 4 1,-10 4 2-1,-4 5-4-1,3 2 1 4,3 2 0-3,-6-1-1 0,-11 2 1 1,1 3 2-1,-12 5-2 2,1 4-2-1,-7 5-2-1,-16 13 0 0,-9 0 0 3,-16 11 2-4,4 6 2 1,-5-3 0 1,-11-1-3 0,-5 18-1-1,-8-8 0 1,-1 17-1-1,-8-15 1 1,8 10 1 0,-2 0 1-1,5-5-2 0,9-7 1 1,4 5 1 0,-1-15 0-1,10-6-1 1,2-7 1-1,10 4-1 0,-12-15-1 1,21-1 0 0,5 1-1 1,-2-4 1-4,2-2-2 3,4 1 1-1,5-1 0 0,-1-5 0 1,5 3 0 0,5-16 0 0,5 5 1-1,10-4-1-1,-11-5-2 2,10 1 0 2,-4-6 2-5,12-4 0 4,1 1-3-2,-2 7 0 0,-1 0-5 2,5-2-17-1,2-7-14-2,7-6-29 3</inkml:trace>
    </iact:actionData>
  </iact:action>
  <iact:action type="add" startTime="163708">
    <iact:property name="dataType"/>
    <iact:actionData xml:id="d50">
      <inkml:trace xmlns:inkml="http://www.w3.org/2003/InkML" xml:id="stk37" contextRef="#ctx0" brushRef="#br0">11930 11560 103 0,'3'-1'2'4,"-4"1"-1"3,-7-15 3-2,14 15 6 3,-6-2 3-5,-2-13 2 2,7 10-2 0,-5 4-2 2,0-11 4-2,1 7-3 1,1-1 0 0,-5-7 0-1,0 13-4 0,-2-13-2 1,-4 12 0-1,-10-11 1 1,-7-1 0 0,-8 5 0-1,2-1-4 0,-6 5-3 1,-9-7 0 1,4 9 0 0,6 4 0-3,-1 3 0 1,6 3-3 1,15 9 1 1,-13-6-1-3,14-1 2 2,11 3 1-1,-10-13 0 2,13 11 0-2,7-9-6 0,-5-4 6 0,15 8 0 2,-4-2 13-2,8-4-10 1,5 9-2 0,5-2 0-2,5-8 1 2,2 2-1-1,-1-2 1 2,8 3 2-2,-3-3 4 0,-5-6 0 2,3 7 1-3,-16-9-5 1,1 5 1 1,-14 6-4 1,-5-4-1-3,-7 2 0 1,-7-3-12 0,-8 2 15 1,1-3-2 1,-21 0 0-2,10 2 1-1,-15-3-2 4,-1-6 0-3,-2 11 0 0,2-3 1 2,9 5-1-3,5 8-4 2,10-5 1 1,9 5 2-3,7-4-1 2,2-4 0-1,2-1-3 0,15 5 10 0,0-1 1 2,3-4-1-2,17 10-2 1,-12-13 0 0,17 7 3-2,-3-2-1 2,-2-2 1 1,2 3 0-1,-3-10 1-1,1 2 0 0,-6-8-1 0,-7 12-1 0,-7-6-2 1,-8 5-3 0,-8-3 0-1,-10 3-11 0,0-2 15 3,-15 1-3-4,-8-6 1 2,0 8-1 0,0-4 0-1,-1 1-2 1,18 10 0-2,-8 3-7 2,8-3-14 2,11 13-34 0,6 10-47-4</inkml:trace>
    </iact:actionData>
  </iact:action>
  <iact:action type="add" startTime="164993">
    <iact:property name="dataType"/>
    <iact:actionData xml:id="d51">
      <inkml:trace xmlns:inkml="http://www.w3.org/2003/InkML" xml:id="stk38" contextRef="#ctx0" brushRef="#br0">12215 11515 167 0,'1'-5'0'3,"-2"-1"0"3,-5 8 0 0,5-2-1-2,-7-7-2 3,2 5-8-1,7-3 5-1,-1 8 4 0,-2-5 3 0,4 7 1 1,-2-5 3 0,-4-7-1-1,6 8-2 0,-6-2 2 1,1 3 0 0,3-4-1-1,-4 4-1 2,2 0-1-2,2-5-1 0,-7 4 0 1,1 1 0 0,8-2 0-2,-3 3 0 3,1-1 0-2,0-4 14 0,1 3 1 1,-1-7 0 0,3 2-8 0,-2 2-2-1,6-4 3 0,6 6 2 0,-3-15 0 1,9 4 5 0,2 4-2-1,3-16 0 2,-1 5 3-2,8 3-6 2,-6 3-3-1,-1-3-2-2,-7 12-2 1,-4-2-2 1,-10 5-2 1,-2 0 1-4,-9-2-8 4,3 14 2 1,-4-9 4-3,-1 3 0 1,-24-12 0-1,9 9 0-2,-2-8 2 3,-7 9 0 1,7-9 0-3,-2 5-1 3,5 0 0-3,10 0-1 2,3 6 0 0,5-11 1-1,8 9 2-1,0-3-2 2,0-6 1 1,5 15 0-1,-1-14 2-2,14 8-1 2,-9-6 3-2,13 14-3 5,-7-10 1-5,-1 3-2 1,-5-2 2 0,2-4 2 2,-8 7-1-1,0-11-2-2,-1 3 1 1,5 9-1 2,-10-5-2-2,-4-7-4 1,6 10 3-1,-9-5 2 3,-1 7 0-5,6 0 0 2,-8-7-10 3,2 6-4-3,7 10-10-1,0-9-17 4,-6 13-53-4</inkml:trace>
    </iact:actionData>
  </iact:action>
  <iact:action type="add" startTime="165905">
    <iact:property name="dataType"/>
    <iact:actionData xml:id="d52">
      <inkml:trace xmlns:inkml="http://www.w3.org/2003/InkML" xml:id="stk39" contextRef="#ctx0" brushRef="#br0">12559 11509 103 0</inkml:trace>
    </iact:actionData>
  </iact:action>
  <iact:action type="add" startTime="165934">
    <iact:property name="dataType"/>
    <iact:actionData xml:id="d53">
      <inkml:trace xmlns:inkml="http://www.w3.org/2003/InkML" xml:id="stk40" contextRef="#ctx0" brushRef="#br0">12543 11499 103 0,'3'-1'1'0,"-6"-5"1"3,3 1 3 3,8 7 0-3,-13-10 1 4,1 8-2-2,4-5-1-1,4 5 1 2,-4-5 0 1,9 10-2-2,-9-11 0 1,7 8 0-2,-9-9 1 3,14 14 2-1,-1-9 3-1,-3 2 4-1,2-2-1 3,-4 2 4-2,1-9-2 2,1 3-1-2,4 7-3 0,-11-6-3 1,12 2-1 3,-12-1 0-6,6 2-5 1,-8 0 0 2,10 2 0 0,-7 3 1-2,-3-9-1 3,-5 7 0-2,13 3 0 0,-4-4 0 2,-8-4 0-3,2 4 0 2,7 0 2 0,3 2-1 0,-10 2 1-2,4-10 0 2,-6 4-2 0,13 9 0-1,-21-14-4 2,17 7-1-2,-2 4 4 0,-6-4 1 1,-6 0 0-1,18 10-1 1,-17-16-1 0,1 6 3-1,9 11 0 1,-9-18-1 0,-1 10 0-1,2 1 1-1,13-5-1 3,-19-4 0-1,13 13 0-2,-9-9 1 3,-4-1-1-1,7 7 0-3,-5 3 0 5,-7-11 2-4,5 5 1 2,-10-4 3 0,-3-6 0-1,-5 6-4 1,-2-6 0 1,3 0-1-3,7-1 0 6,6 9-1 0,0-2-1-9,7 2 2 3,7 0 0 2,2-2 1-3,1 2 10 1,8-2-6 3,3 0-8-3,15 8 2 3,4 0 3-1,18 10-4-1,-1 3 2 0,-4-11 0 2,7 11-1-2,4-6 2 0,-3 5-2 1,0-6 0-1,2 4 2 1,-7-8 1-1,-7 3 1 1,-15-1 1-1,-6-8-2 1,-8 4-2 2,-8-6-2-5,-14 1-8 4,-6 5 11-2,-10-8-1-1,1-2 1 4,-23-5-1-4,16 1-1 1,-16-10 2 2,1-3 0 0,-2 1 4-2,5 1 0 2,5-2-1-1,15 13-3-4,1-6 0 4,7 6-1-1,12 6-1 0,10 1 0 1,-2-2-3 0,14 17 0-1,3-2-3 2,27 17-19-1,-6 4-29 1,4 2-56-1</inkml:trace>
    </iact:actionData>
  </iact:action>
  <iact:action type="add" startTime="170158">
    <iact:property name="dataType"/>
    <iact:actionData xml:id="d54">
      <inkml:trace xmlns:inkml="http://www.w3.org/2003/InkML" xml:id="stk41" contextRef="#ctx0" brushRef="#br0">13086 11662 107 0,'1'-5'13'5,"-5"-3"1"0,5 5 3 0,3-2-6 2,0 5-4-2,-10-11-2 0,3 9 0 0,6 0-3 2,6 2 1-2,-13-4 0 1,2-1 1-1,9 5 1 2,-2 2 0-3,-6-10 2 2,12 10 1-1,-7-3 0 1,0-5 2-1,3 0 2 1,6 4-1-1,1-1 1 1,3-3-3 1,1 4-2-3,-9 0-4 2,7 0 0-1,-2-2-2 0,3 6-1 2,-5 6 0 1,2-7 0-5,-2 4 0 3,-6 0 0 1,2-5 0-3,-8-4 1 3,0 8 0-4,8-2-1 4,-10-4 3-2,4-2 1 1,-9 6-1-2,12-4 0 2,-9 1 2-1,4 1-1 3,3 1-3-3,0-7-1 1,-9 6 0-2,4-11 0 3,-5 5 0-3,3 4 0 1,4-4 1 1,0 4-1 2,0 4 0-5,-2-12 1 5,6 6-1-4,5 4 0 0,2-7 0 5,4-1 1-6,2 5-1 3,3-4 1 0,2-2 2 0,-1 8 1-1,0-9 0 1,10 3 0-1,-11-5 3-1,8 10-2 4,-6-11 1-3,4 15 0 0,-17-11 1 1,-1 10-3-1,-11-7-1 0,1 10-5 2,-9-3 1-3,-4 0 0 4,-6-1 2-3,-13 4 0 0,3-4-1 0,-19-8 0 1,5 8 0 1,-1 12 0-2,-1-5 0 1,3 3-2-2,8 1 2 3,-6-7 0-1,17 12-3-1,-3-10 3-1,3 0 0 3,2-4 0-2,12 6 0 1,-4-12 0 0,14 8 0-1,3-3 0 0,-3-2-1 1,7 8 1 0,3-6 3-1,7 2-3 1,3 2 0-1,10 8 2 1,-2-11-3 0,4 6 2 1,3-8 0-4,-9-4-1 4,-6-6 1-2,5 10 2 0,-7-8-1 1,-15-2-2 1,2 18 0-3,-8-13 0 2,3 8-8-1,-16 0 4 0,-5-3-3 1,-4 5-12 1,-8 5-5-3,-5-4-6 4,12 9-22-4,-4 0-31 2</inkml:trace>
    </iact:actionData>
  </iact:action>
  <iact:action type="add" startTime="171187">
    <iact:property name="dataType"/>
    <iact:actionData xml:id="d55">
      <inkml:trace xmlns:inkml="http://www.w3.org/2003/InkML" xml:id="stk42" contextRef="#ctx0" brushRef="#br0">14446 11662 115 0,'-4'-10'16'4,"9"4"-5"1,-8 1-5 2,5 5-1-3,-11-6 0 1,15 8 1 2,-12-5 2-2,-3-6 0 0,10 3 4 1,-15 4 5 0,-6-12-5-1,8 7-5 1,2 5-4-1,-6-3-3 0,-3-5 0 1,1 4 0 0,1 6 0-1,-8-7 0 1,7 6 1-1,-8 4-1 1,-5-11 0 1,-3 7 0-3,16 3 0 1,-3 2 2 1,-5-2-2 3,9 4 0-6,7-4 0 3,-3 2 0-1,13 0 0 2,-8-8 0-1,14 4 0-2,-5 5 9 1,-5-10 4 1,10 10-6-1,6 1-4 0,2-6-1 2,1 4 0-2,-5-2 1 0,8 2 2 2,4-6 1-2,2 4 0 3,-4-4 0-4,9 4-3 1,-10-1 0 0,-2 0-1 1,-5 4-2 0,-11-3 0-2,12 0-1 4,-21-4-1-3,8 6 0-2,-10-3 2 4,4 3 0-3,-6 0 1 3,-8-7-2 0,5-2 2-3,-10 0 0 2,6-3-1 1,-9 1 0-3,8 0 0 1,-1 3 0 2,12-6 0-1,-4 10 0-2,10-5 0 1,2 3 2 1,5 1-1 0,1-3 0-1,7 3 1 0,-4 2-1 2,10-5 1-1,2-1 2-2,-3 5-1 1,9 3 1 2,0-8 1-2,5 10-1 1,-16-8-1-1,4 3-2 1,-7-2 1-2,0 4-2 4,-10-2 0-4,2 5-2 3,-1-7 2-2,-3 6 0 1,-6-4-2 0,14-2 1-3,-17 0 0 4,9 4 1-1,-2-4 0 0,0-2 2-2,-11 3 1 2,-1-11-2 0,4 7 0-1,-2-4 0 0,-8-1-1 2,18 10 0-3,-7-4 0 2,4 3 0-1,10 2 0 2,-14-1-2-1,11-4 3 0,2 8-1-1,7 7 2 0,-6-10-2 1,9 5 2-2,-2 4-2 2,5-4 0 0,-4-4 0 0,-2 9-1-1,-3-5-16 0,-16-4-37 0,7 20-37 2</inkml:trace>
    </iact:actionData>
  </iact:action>
  <iact:action type="add" startTime="177031">
    <iact:property name="dataType"/>
    <iact:actionData xml:id="d56">
      <inkml:trace xmlns:inkml="http://www.w3.org/2003/InkML" xml:id="stk43" contextRef="#ctx0" brushRef="#br0">5694 11560 124 0,'-6'-8'15'5,"12"5"-5"-1,3 4-6 3,-2-1-3-2,1 0 1 0,-1 2 1 0,-1-5-1 1,-5 4 2 1,4 6 1-3,-5-14 1 2,0 8 1-1,9 3 1 0,-17-7 0 2,7 0 0-2,9 6-2 0,-12-6 0 2,16 6-1-3,-12-4-2 2,0 2-1 0,0-4 0-1,0 5-2 2,5 2-4-2,-9-7 4 0,-3 2 0 2,7 1 2-3,-1 1-2 2,0 2 2-1,-4-6-2 1,2 2 0-1,0 2 0 0,1-1 5 2,-12-1-3-2,17 10 0 0,-14-8-1 1,4 3 0-1,-2 0-1 1,3-4 0 0,-11 6 6-1,-3-8-1 0,7 8 1 3,-14-8 0-4,0 14-2 3,5-17-2-2,-3 10 0 0,-5-11 0 1,6 7 0 1,-4 5 0-3,2-7 4 2,6-1-3 0,-5 5 1 0,-4-10 0-1,3 1-1 1,-3 12 0-2,-1-10 0 2,-1-2-2 0,-7 1 3-1,9 3 0 0,2 2-3 2,-1-1 0-2,-13 1-1 0,13-4 0 1,-7 0 0 0,2 4 0-1,2 2 1 1,-6-9-1 0,-4 9 0 0,9-7 1-1,-14 2-1 0,10 7 0 4,-2-10 3-6,5 6 0 4,0 0 1-4,5-4 6 4,-6-3-1-3,12 12-3 2,-13-10-2 0,4 2-1 1,5 7 0-4,1-5-3 3,2 4 0 1,-1-1 0-3,-2 4 1 3,4-1-1-2,4 3-1 0,-6-8 2 1,-1 8-2 0,8-8 1-2,-10 1 0 3,3 1 2-2,5-4-3 0,3 1 2 2,-8-3 0-3,-6 6-2 2,14-6 1 0,-2-1 0-1,-4 0 2 0,14 5-2 2,-5-4 0-2,3 4 1 0,5 0 1 1,2-1-1-1,2 2 5 0,1-8 5 2,4 14 5-3,-7-10-4 1,13 7-5 4,-11-14-4-6,15 18-2 3,-1-14-1 0,3 8 0-1,2-4 0-1,2-2 0 3,3 6 0-1,0-4 3 0,5-4-3 1,-1 2 0-3,12 12 0 1,-3-8 0 1,7-4 0 0,1 9 0-1,3-11 1 2,-2 11-1-2,1-4 0 0,-2 2 2 1,-4-1 0-1,0-2-4 0,-2-4 3 2,2 12-1-2,6-4 0 0,4 0-2 2,2 0 3-3,5 7-1 1,-10-10 0 1,5 2 0 0,4 7 1-1,-8-10-1 3,-3 6 0-5,2-2 0 2,0-3 0 3,-3 7 1-4,-3-3-1 2,-3-5 2 0,1-3-3 0,-9 9 2-2,5-11 1 3,-2 4 0-2,-4-3 0-1,-4-2 1 3,2 0 1-2,7-1-1 0,-5 3-2 3,7-2 0-4,-3 4-1 3,-12-8 1-1,5 5-1-1,1 6 2 1,-19-8-1-2,0 8-2 1,9 0 0 0,-12-1 1 2,-5 0 0-2,10 6-3 0,-7-7 3 0,-6 0 0 1,2 3-4-1,7 1-2 1,-12 2 4 1,6 4 2-3,-3-5 0 2,1 0-1-2,-7 0 1 3,-4-2 2-2,5 2-3 1,-4 3 2-1,-10-7 0 2,-6 1-2-2,4 2 1 0,-11-5 0 1,-4 9 1-1,-10 1-1 4,-2-7-1-3,-6 1 1-3,0 6 0 3,-1-5-4-1,2-2 3 0,-1 8 1-1,8-9 0 4,-11 4 0-3,4-6 0 0,0 6 1 1,-6-4-1-1,7-6 0 1,-9 6 4 0,-1-7-2-1,2 9-2 1,-9-8 0 0,7 2 0-2,4 9-1 4,10-10 1-4,-5 4 0 1,8 0-4 0,17 1-4 3,6 4-16-3,13 4-18 0,2-1-12 1,1 11-28-2</inkml:trace>
    </iact:actionData>
  </iact:action>
  <iact:action type="add" startTime="182066">
    <iact:property name="dataType"/>
    <iact:actionData xml:id="d57">
      <inkml:trace xmlns:inkml="http://www.w3.org/2003/InkML" xml:id="stk44" contextRef="#ctx0" brushRef="#br0">4122 11555 109 0,'6'2'9'4,"-12"-5"-2"0,4 6 3 1,-1-15 3 1,2 11-2-1,-3-3-2 2,9 2 1-2,-5-6 4 0,7 8-3 1,-5-6-3-1,10 6-1 1,1-2-2-1,-9-4-3 1,14 11 2-1,-1-4-1 2,-4-1 1-2,10-1 1 0,-2 2 0 0,-3-1 3 1,-1-5 4-1,3 5-1 1,-7-8-2 0,7 9-4-1,8 4-2 1,-14-12 1 1,1 1-3 0,23 15-2-4,-9-10 1 3,4 12 0 1,5-10 1-3,-4 1-1 3,11 1 0-2,-1 0 4 3,-1 3-2 1,9-8-1-7,13 12 0 0,-4-10-1 4,0 7 0 0,-4-6 14-1,-5-1-5 2,-4 0-2-3,-6 0-3 1,-2 3 0 3,6-1-4-4,-4 0 2 1,2 4 0 2,5-6 0-2,3 4-1 0,9 0 0 2,-2 0 0-3,2-6 0 1,15 16-1 3,0-5 0-4,0 1 0 2,-8-1 1 0,-16-7 3-1,-2 7 0 1,-15-5-2-1,-5-2-3 0,-14 5 1 2,7-7 0-2,-7 0 0 0,-3 6 0 1,2-12-2 1,1 8 2-3,-1-2 0 1,-8-2-3 0,1-7 2 2,3 9 1-3,-11-2-3 2,-2-2 2-1,0 4 1 0,0 2 0 1,-19-5 0 2,-1 4 0-4,-5-5 2 3,-15 1-3-2,2-3 1 0,-12 6 0 0,3-1 1 2,-10 2-1-3,-11-8 0 2,-2 3 0 1,4 3 0-3,-1-2 0 4,-6 1 0-5,10 4 0 4,-8-10 0-1,3 12-4-1,9-3 3 0,3-1 1 1,1 3-2-1,4 5 3 1,-8-1 0-1,1 4-2 1,11 1 1-1,-14-7 0 2,11 12 0-2,0-5 0-1,8-2 0 2,-4-3 0 1,4 4-1-3,7-8 1 2,-4 1 0-1,21-3 1 0,-4-1-1 2,1 0 0-2,6 3 2 1,3-3-1 0,-2-6-1-1,-5 8 0 0,15-6 1 1,-14 3-1 0,10-3 0-1,5 0 0 2,5 2 2-4,1 8 0 3,-4-14 0 1,19 4-1-1,-15-3-2-2,18-6 2 2,1 2 2-1,14-1 3 0,-5 3-3 2,3-5 4-2,4 3 3 1,2-6-2 0,17 6-2 0,-11 0-1-1,17 6-1 2,-3-9-3-3,4-1 0 0,12 15 0 4,8-12-2-2,-5 16 1-3,10-8 0 4,7-1 0-2,2 15-1 0,-6-10 0 2,-3 5 2-2,-21-9 0 0,-6 4-1 2,-12 4 0-2,-13-6 0 0,-7 4 0 1,-2-2-1 2,-1 2 2-7,-18-6-1 6,-1 6 0-3,2-6-2 3,-8 3-1-2,-7-2 2 0,6 1 0 0,-5 2 2 1,-19 0 0 1,2-7 0-2,-10 0-1 2,-14 1 0-3,-2 3 2 2,-15-4-2 0,3 4 0-1,-3 5 0 0,1-2 0 1,-2 6 0-1,-5-8 0 1,4-1 1 1,5 10-2-2,4-7 1 1,-8 5 0 0,4-7 1-1,3 4-1-1,-3-2 0 2,-3 0 2 0,-5 0 0-1,-1-5 2 2,7 12-1-3,-11-9-1 2,17 9-1 2,-4 3-2-5,14-9 2 2,5 7-1 2,6-8 0-2,19 10 0 0,11-5 0 2,-2-6 0-2,6 1-5-2,8 6-6 4,4-1-18 0,4 7-20-3,28 10-41 2</inkml:trace>
    </iact:actionData>
  </iact:action>
  <iact:action type="add" startTime="186953">
    <iact:property name="dataType"/>
    <iact:actionData xml:id="d58">
      <inkml:trace xmlns:inkml="http://www.w3.org/2003/InkML" xml:id="stk45" contextRef="#ctx0" brushRef="#br0">3603 11686 117 0,'-1'-2'15'4,"5"2"-6"1,-4-7-1 1,4 5 2 0,-2-2 2-1,-2-2 2 1,8-6 3-1,-7 10-3 0,7-6-2 2,-8 1-1-2,3 3-6 0,-1-8-3 1,-2 12-1 0,2 8-2-1,-5-16-6 1,3 14-7-1,0-4 5 1,-4 5 2 1,-1-3 0-3,1 4 2 1,-4 0 3 1,1-1 1 1,-6-5 0-2,5 2 2 1,-8 3 0-2,1-11 2 1,-3 3 5 3,2 0 6-4,2-4 0 1,-7-2-2 2,-4-4 1 1,4 6-4-5,-7-4-1 4,2 2-2-2,-13-1 1 0,9 2-1 1,-13-5 0-1,1 11-2 0,3-10 0 1,-8 4-3 0,5 7-1 0,5-5 1-1,-13-2 0 1,8 4-1 0,-1 4 0 0,-4-6 0 0,3 10 0-3,9-10 0 3,-9 4 0 0,0 2 4 0,9-2-1-1,-8 6 3 1,-7-4 1-2,9-1-2 3,-6 5-3-1,-10-2-2-2,3-3 1 3,-7 11-2-1,2-8 1-1,-23 2 0 2,11-4 0-4,3 3 0 4,-2-3 0-1,4-2 0-1,9 6 0-1,-10-14 0 3,19 8 0-2,-10-4 2 0,16 2-2 1,-1-2 0 0,1 3 7-1,3-1 1 2,12-3-2-2,-12 0-2-1,16 2 0 3,2 0-3-1,-2 3-2-2,15-5 2 2,-4 5-1-1,6 0 0 1,3 0 0-1,10 0 0 2,-5 2 6 0,-6-10-2-3,16 11-1 2,-2-11-3-2,-2-2-2 3,13 6 1-2,4-6 2 1,4 4 3-1,3-9 1 1,3 9 0-2,6-3 3 3,-1-1 3-1,-1 0-3-2,0-2 0 3,7-3-4-2,8 11-4 0,-1-7 0 2,3 2 1-2,4 7-1-1,10 3 0 3,-3-4 0-1,-3 6 0-2,7-3 1 4,5-5-1-5,3 11 0 4,3-5 0-1,6 8 0-2,-10-3 0 1,-2-8 3 2,-12-1 3-2,5 9 3 0,-13-7-2 2,-3 1-5-3,-4 2-2 3,-7-3 0-1,7 6 0-2,0-3 0 1,-19-9-1 2,6 7 1-2,0 0 0 1,-9 0 0-1,-4-5-2 0,-5 0 2 2,8 9 0-1,-14-11 0-3,-7 10-1 5,3-1 1-4,-17-5 0 2,6 2-19-2,-1 0 18 2,-9 9 2 1,-14-9 0-2,-3 2 0 1,-11-1 0 0,-1 4 2-2,-10-14-4 2,-6 8 2 1,2-3 0-3,-2-2 0 2,-7 7-2-1,6-4 2 0,-4 1 0 3,4-3-2-4,-4 13 2 1,-3-14 0 1,2 11-1 1,-5 5 0-3,0-1 0 2,1-3 0-1,-1 6 0 1,3 4 0 1,3-7 0-3,8 2 0 2,-8-3 0 0,10 5 0 0,2-6 1-2,3 0-2 3,-5-2 1-2,4 0 0 1,0 0 1 0,6-6-1-2,4 4 0 1,2-9 2 1,10 8-1 0,-8-3-1-1,18 3 2 2,4-6 0-3,3 9-1 1,14-4-1 2,0 0 3-2,-6 0 0 0,-4 0 2 0,10-6 3 1,11 2-8 1,2-1 0 0,12 2-3 2,3-7 4-6,2-2 1 2,8 12-2 2,-6-9 2-6,4 2 1 5,4-4-2 0,12 10-1-1,-4-4 1 2,0-6 0-2,5 7-1 1,7 4 1-1,-5 0 1 1,2-4-2-2,5 6 0 2,5-3-2 1,-4 1 3-2,11 6-1 0,5-4-1 0,1 9 2 1,5-1-1 1,9 5 0-2,-8-11 0-1,5 0 0 4,1 2 1-3,-20-1-1-1,7 0 0 2,-15-5 1 0,-5 8-1 0,-11-10-1 0,-14 4 2-1,-10 3-1 0,1-10 0 1,-13 7-1 0,-5-6 1 0,-6 5 0-2,-1 4-2 1,-4-15 1 0,-1 14-1 2,0-9-2-2,2 6 1 1,-5-1 1-2,0-2-1 3,-14 4 3-2,-1-7 0 1,-20 3 4-1,-4 4-4 0,-14-9 1 2,-13 6 1-2,-16-10-1 0,-2 7-1 2,-14 2 0-1,-9-3 1-2,11 5-1 3,-1 2 0-1,-6 1 0-2,14-6 1 2,-2 3-1 0,12 5 0-2,8-7 1 3,-10 8-1-1,23-2 0-2,-3-8 0 3,8 16 0-3,0-11 0 2,17 8-10 2,-3-1-45-5,12 8-30 2,2-3-35 3</inkml:trace>
    </iact:actionData>
  </iact:action>
  <iact:action type="add" startTime="195015">
    <iact:property name="dataType"/>
    <iact:actionData xml:id="d59">
      <inkml:trace xmlns:inkml="http://www.w3.org/2003/InkML" xml:id="stk46" contextRef="#ctx0" brushRef="#br0">4296 13098 109 0,'-2'-2'0'3,"-1"0"-3"3</inkml:trace>
    </iact:actionData>
  </iact:action>
  <iact:action type="add" startTime="195077">
    <iact:property name="dataType"/>
    <iact:actionData xml:id="d60">
      <inkml:trace xmlns:inkml="http://www.w3.org/2003/InkML" xml:id="stk47" contextRef="#ctx0" brushRef="#br0">4283 13081 110 0,'-1'2'13'3,"9"-2"0"3,-12 1-1-1,4-2-2 0,0 1-1 1,0-2-2-1,-4 2-4 0,2-1-1 2,2 0-2-2,2 2 0 1,-4-1-2 0,4 1 3-1,-7-2 5-1,6-2-2 4,-1 7 5-4,0-6 3 1,2 3 2 1,-2 0 3 1,-2 1-2-2,9-5-5 0,-14 4-3 1,6-3-2-2,-2 2 2 4,6 2 1-4,-6-3 1 2,5-2 0-1,0 6 2 2,-7-6-3-2,9 3-1 1,-8-3 3-2,8 6-2 1,-3-5-1 2,-1 2 2-1,-5-1-6-1,5 2-3 1,-3-2 0-1,9 4-3 1,-17-3 4 1,14 3 0-3,-7 0-1 1,-3-3 0 3,0 9 3-4,3-5-2 0,0 7 3 5,8 1 1-5,-13 2-1 1,3 2-1 0,1 12 2 1,5-4-1-1,-7 4-1 2,3 7 3-2,10-8 0 1,-8 2-1-1,-1 4-1 1,3-5 1 0,0 3 0-1,3-2-1 1,-9 2-1-1,6-1 1 0,-7 8-2 1,8 3 0 2,-12-13 0-5,5 13 1 3,1-12-3-1,-11 8 0 1,2-2 0-1,4 0 2 2,2-5-3-2,-7 5 2 0,2-14 0 0,3 4-1 1,11-5 0 1,-11-7 3-3,14 11-1 2,-9-8-2-1,5 1 1 1,2 0 2 0,-2-5-2 0,7 6 0-2,-3 1 0 2,-7-7 1 0,7 4-2-2,-5-3 0 3,-3-1 0-2,8 6 0 0,-7-1 0 2,-6-2-3-2,5-3 1 0,-2-4-4 3,0 3-17-4,-3-4-15 2,4-7-17-1,-3 0-28 0,3 4-19 0</inkml:trace>
    </iact:actionData>
  </iact:action>
  <iact:action type="add" startTime="195910">
    <iact:property name="dataType"/>
    <iact:actionData xml:id="d61">
      <inkml:trace xmlns:inkml="http://www.w3.org/2003/InkML" xml:id="stk48" contextRef="#ctx0" brushRef="#br0">4325 13083 180 0,'0'-4'0'2,"-3"0"25"4,2 4-15 0,0-3-10-1,-2 4 0 1,-10-6 3-1,-1 4 1 1,-4 2 4 0,-10-2 6-1,5 7-1 0,-8-5-2 1,1 8-1 1,5 8-2-3,-2-9 1 2,3 7 4-1,1 4-2 0,7-8 4 2,-13 8-1-1,12-1-4-2,-6 2-1 2,3-4-2 0,1-7-3 0,-3 12-2 0,1-10 0-2,0 1 0 2,10 2-2 0,-4-6 0 1,-4 3 0-2,10-8 1 2,-7 11-1-3,1-9 0 2,6 4-1 1,5-4-5-4,1 2-9 2,2-3-8 3,-6-10-6-5,10 10 6 2,2-4 2 2,-2-4-11-2,1 2 7 1,2-3 5 0,4-1 8-2,1-4 11 3,3 4 1-1,-1-5 1-1,1-1 3 1,-1 2 1-1,3 2-3 2,-3 0-2-4,6-4 0 4,-4 5 0-2,-4-4 0 0,4 3 3 2,-8-1 6-3,1 3 3 2,5 1-1 0,-5 3 2 0,5-2-5-1,-3 2-3 1,2 0 4-1,5 2 0 0,2 0-1 3,1 0 2-4,3 2-1 1,-9-6-2 1,10 8-3 0,6-2-3-1,7 0 1 1,0 2 0-1,9 6 3 2,0-4 3-1,0 1 4-1,8 9-2-1,-9-11-3 4,11 14 3-4,-9-3-5 2,-1 0-4 5,1 6-1-10,-4-8 1 3,5 10-2 2,-22-7 1-1,1 0 0 0,-1-5 1 2,-9 3-1-2,6-3-1 1,-12-4 1-1,3 5 0 0,-11-11-2 1,-1 8 2 0,-2-9-2-1,-1 6-1 0,-2-2 2 1,-5 1-1 0,-4-1 3-1,0-5 4 1,-12 2 6-1,-4-6 2 0,-16-5 1 1,4 8 0 0,-25-19-6-1,6 3-3 1,-13-1 4 1,1-3 5-2,-18 1-1 1,7 4 1-1,0 7-5-1,15-7 0 4,-7 7-2-4,13 2-4 2,-1 1-1-1,12 0-1 2,13 6-1-3,8 1 0 2,7 0-5-1,13 2-14 0,6 3-21 3,2-2-16-5,2 13 0 3,11 4-28 0,-18-4-60-1</inkml:trace>
    </iact:actionData>
  </iact:action>
  <iact:action type="add" startTime="209731">
    <iact:property name="dataType"/>
    <iact:actionData xml:id="d62">
      <inkml:trace xmlns:inkml="http://www.w3.org/2003/InkML" xml:id="stk49" contextRef="#ctx0" brushRef="#br0">5718 13169 107 0,'0'-3'13'4,"-7"-3"-2"2,7 10-1-2,8-7 2 3,-11 0 0-2,5-2-5 0,-1 5-4 1,-2-3-3-1,1 1 0 1,2 2-1 1,-2-5 1-3,5 4-1 1,2-4 0 2,-5 0 2-2,7-1 4 0,2 5 1 1,-10-3 4-1,11 8 2 1,-2-11 0 0,2 7-3-1,3-1 0 2,-9-3-3-2,11-1-2 0,-8 3-2 0,5 2 2 1,-6-4-2-1,9 4-1 1,-12 0 0 2,12 0 2-1,-7-2 0-3,4-4 0 1,-6 8 4 0,13-6 3 0,-15-2-2 1,16 4 1-2,-7-5 1 2,0 4-3 2,5-4 0-3,4 2-1-1,-8 2 1 4,2 0-3-4,4-3-1 2,5 6 1 0,-1-3 1-1,11 1-1 0,-14 0 0 2,12 2 1-2,0-3 0 0,5 6-1 1,3 4 1 0,-3-10-1-2,2 6 0 2,2 3 0 1,-4-3-2-2,6-3-1 1,-5-2-1-2,6 4 0 1,-9-2 3 2,5-4-3-2,3 8 3 0,-11-10 0 2,3 4 0-2,0 1-1 0,1 2 0 2,-8-5 1-3,0 4-2 1,-7-7 0 3,10 5 2-4,-10-6-1 1,5 6-1 1,-3-8-1-1,6 9 1 2,5 1 0-2,-8-4-1 1,7 6 0 0,-3-2 4 0,-8-2-1-1,-1 2 2 0,0-3 1 0,-7-2 2 2,9 7-5-3,-10-9 0 2,-2 7 4-1,4-1-1 2,-6-5-1-2,7 7-1 0,2-1-2 0,-6 2-2 1,5-4 0 1,5 6 0-3,-8 0 1 2,9 1-1-1,-12-5-1 0,6 8 2 3,-6-7-2-3,0 6 1-1,-1-6 0 2,-4 4 0-1,-4 2-1 1,3-5 0-1,-8 0 0 0,1-2-3 2,-3 5-1 0,-7-3 2-3,-3 1 5 1,-6 3-2 1,0-3 1 0,-10-3 1 0,6 3-1-1,-9-3-2 0,3-1 2 1,-2 1 1 0,-9-5-2-1,10 8 0 0,-12-5 0 1,-5-4 1 1,0 6-1-2,4-4 0 1,-14 6 0-1,-7-6 1 1,7 10 0-1,-10 0 1 0,9-6 1 1,-15 0-3-1,15 5 0 1,-4 1 0 0,3-1 2-1,8 5-3 1,10-9 2-1,10 5 2 2,-5-4 3-2,12 2 5-1,1-10 3 2,1 8 1 1,3 0-7-3,-3 0-6 2,7-2-1 0,0-2-1-1,3 10 0 1,3-6-2-2,8-4 2 1,-5 7 0 2,1-6-1-3,7 4 1 4,-12-6 2-3,2 5-3 0,6-3 2 1,-5 2 1 1,0-7-2-2,1 12 0 0,-10-10 0 2,4 0 2-4,6-2-2 3,-7 8 0 0,3-7 1 0,3 5 1-2,6-5-3 2,-5 5 2-1,7 0 1 1,3 2-3-1,2-6 2 1,6 1 1-1,5 1-1 3,11 4-2-4,0-3 1 4,8 7 1-2,6-7-1-2,-3 7 0 4,7-3 0-5,-7 3 2 2,8-4-2 0,-11-2 0 1,8 0 0-1,1 0 2 2,-2 4-3-1,-2-3 2-1,-19-8 1-1,6 9-1 2,-6 2 1 2,5-2 0-5,-19-4-2 3,6 4 0 0,5-2-1-1,-7 1 1 1,-7-2 1-1,2 1-1 0,-2 0 0 1,-6-1 0-1,0-2 0 1,7 5-1-1,-14-1-1 0,-2-8-3 2,14 9 3 0,-11-4 3-2,-16 0 0-1,8 0-2 4,-12-3 1-5,-3 0 0 3,-7-2 1 2,3 5-1-5,1 2-1 4,-10-8 1-2,5 11 0 0,-1-2-1 1,-11-5 1 0,6 9 0-2,7 2 0 4,-7-7-1-4,1 9 1 1,11-3 0 2,-5-6 0-1,2 4 0-2,-4-2 0 2,5-2 0 0,-4 2-1 0,6 3 2-1,-6-8 0 1,-1 1-2-1,2 0 1-1,0 2 1 2,8 0-1 0,-2-2-1-1,-2-2 2 1,11 10-1 0,-4-4 0-1,7 2 0 2,2-6 0-2,-3 4 0 0,10-3 0 1,-3 3 0-1,4 6 0 0,1-10 1 1,1 6-2-1,-4-8 2 0,0 8 0 3,-7-5-1-4,17 4 0 3,-11-3 0-1,0 0 2-2,11 3-2 0,-2-8 0 3,-7 5 4-2,5-1-3 1,-2 1-1 1,7-1 0-3,-2 2 2 1,-4-1-2 2,5 1 0-2,0-3 2 0,0 3-1 0,1-1-2 2,-1-1 1-2,5 2 0 1,-10-2-11-2,13 2-7 2,-2-2-21-1,2 3-46 1,8 10-36 2</inkml:trace>
    </iact:actionData>
  </iact:action>
  <iact:action type="add" startTime="219692">
    <iact:property name="dataType"/>
    <iact:actionData xml:id="d63">
      <inkml:trace xmlns:inkml="http://www.w3.org/2003/InkML" xml:id="stk50" contextRef="#ctx0" brushRef="#br0">8487 13098 181 0,'5'-10'0'4,"-5"-5"18"2,4 3-3 0,8 10-4-2,-13-1-5 2,8-4-6-1,-5 3 1 1,11-1 1 0,0 1 3-1,5 9 1 1,-1-1 0 0,5 7 2 0,5-6 0-2,-6 2 0 2,1-3 3 0,1-2-2-1,-8 4-3 1,12-5-1 0,-6 1-2-2,-1 3 0 3,2-1-4-2,4 0 1 0,-5-2 0 2,8 6 1-2,-2-6-1 2,1 3 1-1,0-1-1-2,4-2 0 1,-5 0 1 3,14 6 3-4,-5-5 0 1,-1-4 0 2,-3 2 2-2,10 6 1 1,-13 1 1-1,8-7 0 1,1 9-2-1,-4-10 0 1,5 3-2-1,-7 3 1 1,2-1 2-1,1 1 0 1,4-4-5 0,-6 1 0-1,-1 0 0 0,0-5-1 1,6 8 0-1,-14-6 1 2,10 0 0-3,-5 2-2 3,-1-6 0-2,14 2 3 0,-15-2-1 1,12 4-2 0,2-4 1-2,2 1-1 3,1 0 0-1,6 0 0-2,-1 3 1 3,4-2-1 0,-9-5 0-4,7 5 0 4,2-7 1-3,-11-5 2 3,-3 4 3-1,16 2 0-1,-10-3-4 0,13 7-2 1,-18-6 0 0,12 14 1-1,-1-6 0 1,-3 2-2-1,1 0 1-1,2 0 1 3,6-2-2-1,-1 6 2-2,-1 2-1 5,1-6 1-4,9 7-1-2,-12-1 1 3,3 4 2-1,9-10-1 0,-7 8 0 2,0-6 4-2,-1 4-1 0,-5-5 2 1,-7-2-4-1,-1 3-2 1,2 3-1 1,-2-3-2-3,4 7 3 2,-7-3-1 0,3-2 0 0,1 5-1-2,-12-9 1 2,0 4 1 1,-7 2-1-3,-3-10 0 3,-18 8 1-2,9-4-1-1,-8 0 0 1,-1 0-1 2,-5 0 1-3,0-5 0 3,-4 8-3-1,4-5 2 3,-1 2 1-6,-2-9 1 3,-7 1 0 0,-1 5 0 2,1-7-2-7,-6 5 1 4,1-5 0 2,-2 8 0-3,3-6 0 2,-6 8 0 0,-8-5 0-1,6 5 0 1,-11 5 0 1,-6-3-1-3,0 4 1 1,-2 4 0 2,-9-4-1-1,4 7 2-1,0-7-1 1,-13 8 0-1,1-8-1 0,-1 1 1 1,-13 1 0 0,7 0-1-1,-2-8 1 1,5 5 1-2,-5-5-1 2,-7-3 0 1,4 7 0-3,8-5 0 2,-9-1 0 0,-11 2 0 0,13-1 1-2,-7-1-1 3,7 3-1-1,-4-1 1-1,6-3 1 0,-3 0-2 1,10 0 2 0,-4 6 0-1,11-2-2 0,-4 3 1 0,-1 1 1 1,15 4-1 0,-12-1 0-1,11-5 0 4,-8 2 0-7,2 1 0 3,-1-1 0 3,-4-5 0-3,9 0 1 0,-8 2-1 2,9-4 0-3,1 0 0 2,1 4 0 0,2-2 0-1,-14-5 0-1,19 4 2 4,-5 7-3-3,5-4 1-1,-8-8 0 2,1 10 1 0,3-4-1-1,-7-10 0 1,7 10 0-1,0-4 0 1,-3 1 0 1,12-3 0-3,-9 0 1 3,7 0-1-2,3 3 0 0,7 1 0 0,5-1 1 2,1-3-1-3,-4 4 0 2,20 2 5 0,-4-2-2-1,8 4 2-1,-3-8 3 3,4 4-4-1,4-5-3-2,12-5 0 3,0 6-1-2,5 0 0 1,15 5 0 0,-2-5 0-1,9-3 2 0,6 8-2 1,3-3 0 0,2 0 0 0,-12-2 3 1,21-4-4-3,-10 6 2 2,4-4 1 0,-5 1-2-1,4-1 0-1,-5 2 2 4,4 2-1-4,-10-1-1 2,-1 3 0 0,0-2 0-2,-10 0 0 1,1-7 0 3,-3 8 0-3,0 8 0-1,1-10 0 3,-5 3 0-2,6 0 0 1,-15 0 0-1,10 4-2 1,-7 0 2 0,2-2 0-2,-3 0 0 2,-1 2-1 0,-3 3-1-1,1-3-1 1,-1 4 0-1,1-3 2 1,2 5-1-1,-5 1-5 1,-9-5-7 0,9 6-13 0,-4 1-16-3,-12 3-30 4,7 3-88-2</inkml:trace>
    </iact:actionData>
  </iact:action>
  <iact:action type="remove" startTime="224489">
    <iact:property name="style" value="instant"/>
    <iact:actionData xml:id="d64" ref="#d60"/>
    <iact:actionData xml:id="d65" ref="#d61"/>
  </iact:action>
  <iact:action type="remove" startTime="224969">
    <iact:property name="style" value="instant"/>
    <iact:actionData xml:id="d66" ref="#d62"/>
  </iact:action>
  <iact:action type="remove" startTime="225324">
    <iact:property name="style" value="instant"/>
    <iact:actionData xml:id="d67" ref="#d63"/>
  </iact:action>
  <iact:action type="add" startTime="224497">
    <iact:property name="dataType" value="strokeEraser"/>
    <iact:actionData xml:id="d68">
      <inkml:trace xmlns:inkml="http://www.w3.org/2003/InkML" xml:id="stk51" contextRef="#ctx0" brushRef="#br1">8483 16169 269 0,'10'3'0'10,"-6"-2"21"-10,-8-3-16 7,8 3-4-4,1 0-1 1,-7-2 0 2,2 1 2 0,5 0 0-1,1 1 2 2,1 3 2-3,-10-8 2 2,1 3-2 1,2 1-2-3,-2-3-2 2,-4 5 0 1,-14-11 1-3,14 3 2 1,-17-9 1 1,-10 3-1-1,8-1 1 1,-20 2 0 0,5 0-3-1,-4 1-3 2,0 10-1-3,10 4-3 3,7 2-6-2,17-6-1 0,10 5-2 1,3-1 5-1,17 2 13 2,11-2 0-2,14 4 1 0,6 4 4 2,2-10 3-2,8 3 2 0,5-1 2 2,3-4 4-3,-12-7 0 2,-12-3 0 0,-3-7-5-1,-16-4-10 0,-20 7-5 2,-16-7-2-2,-15-2-9 1,-1 0 2 0,-25-11-3-2,-10 1 0 1,0 8 4 1,1 6 4 1,13 11 3-4,-6 1-2 5,10 19 1-4,2 1 1 1,9 10 0 2,3 14 5-2,21-2 2 0,8 14 2 1,18 5 0 0,8 3-4-1,19 2 0 2,21 9-3-2,8-3 0 0,8-11 9 1,13 0 17-1,-7-11-2 1,-10-10-3-1,-7-14 4 1,-15-9-9-1,-22-19-9 1,4-3-7-1,-12 0-1 2,0-14-2-2,3-8-1 0,-3-5-1 1,7-5-4 0,2-7-5-1,0-3 3 0,10 0 0 1,11 5-6 3,8 5 4-5,12 1 2 3,13 0 2-4,0 9 5 2,11 5 1 1,-1 3 1-1,12 13 2 0,-8-6 0 7,10 5 0-12,2 3 0 7,-19-3-1 14,8-7-2-21,5 8 2 0,-13-6 0 0,11-2-2 5,3 4 0 0,-10-3 1 1,8-2 1-1,-18-6-1 1,-3 5-1 0,-6-9 1-1,-27 4 0 0,-19-12-1 2,-18 23 0-3,-6-2 0 2,-32-3-4 1,-13 0 1-3,-10 4 4 2,-18 2 0 0,3 12-4-1,-8 0 5 1,2 8-2-1,5 0 1 1,4 12 0-1,6-9 0 1,12 9 0 0,2 5 0-1,13-3-1 1,17 3 1-1,10-6-1 0,20 11 4 3,21 10 1-4,28 9-3 1,25-1-1 1,22-2 0-1,17 9 0 2,23-17 3-1,1-7-2-2,-8-11 0 1,5-3 1 1,-8-5 2 1,-15-14 4-3,-21-5-2 2,-16-16-1 0,-12 11 0-1,-31-8 0 1,-5-9-3-1,-17 11-3 0,-2 3 0 2,-7-6-1-2,-8-3-2 0,11 10-2 1,-14-7 2-1,9 11 4 1,8 4-2-1,16 10 0 2,8 2 2-3,14 17 0 3,16 4 0-2,15 10-2 0,29 18 2 2,12 1 1 2,20 7-1-7,-2-4 0 4,37 11 0 8,-9-5 8-12,12-23 3-2,-30-6 9 5,-36-23-7 0,-32-15-7 1,-27-13-4 0,-27-7 0-1,-41 2-4 1,-18-20-4-1,-22-6-1 0,-24-13-3 2,-20-9-3-2,-8 6 7 0,-8-10 3 3,-9 7 2-5,0 9 1 3,8 18 0 0,13-4 0-1,12 11 2 1,2 21-3-1,36 9 0 1,28 22-1-2,16-3 4 4,29 28 1-3,38 14-1 0,22 15-1 1,37 12-2 0,6-1 2-1,-3-5 0 1,-2-9 1 0,-20-19 1-2,-17-11 7 3,-29-16-2-3,-37-9-7 2,-34-12-2-1,-21 4-7 3,-21-16 7-5,-25-8 0 4,-24-14-5-2,-14-9-1 0,-13-13 1 2,-6 0 2-3,-8 3 3 3,10 1 1-2,19 4-2 0,1 8 4 1,28-1 0-1,47 27-3 1,19-2 0-1,20 24 2 1,35 2 5 0,19 3-5-1,14 20 2 2,26-2 1-3,19 20 0 4,0-16-2-2,-12-4-1-2,-10-5-2 5,-16-19-32-6,-28-16-68 0,-19-2-52 3</inkml:trace>
    </iact:actionData>
  </iact:action>
  <iact:action type="remove" startTime="226269">
    <iact:property name="style" value="instant"/>
    <iact:actionData xml:id="d69" ref="#d50"/>
  </iact:action>
  <iact:action type="remove" startTime="226320">
    <iact:property name="style" value="instant"/>
    <iact:actionData xml:id="d70" ref="#d51"/>
  </iact:action>
  <iact:action type="remove" startTime="226363">
    <iact:property name="style" value="instant"/>
    <iact:actionData xml:id="d71" ref="#d54"/>
  </iact:action>
  <iact:action type="remove" startTime="226480">
    <iact:property name="style" value="instant"/>
    <iact:actionData xml:id="d72" ref="#d53"/>
  </iact:action>
  <iact:action type="remove" startTime="226666">
    <iact:property name="style" value="instant"/>
    <iact:actionData xml:id="d73" ref="#d55"/>
  </iact:action>
  <iact:action type="remove" startTime="226908">
    <iact:property name="style" value="instant"/>
    <iact:actionData xml:id="d74" ref="#d46"/>
  </iact:action>
  <iact:action type="remove" startTime="227280">
    <iact:property name="style" value="instant"/>
    <iact:actionData xml:id="d75" ref="#d45"/>
  </iact:action>
  <iact:action type="remove" startTime="227554">
    <iact:property name="style" value="instant"/>
    <iact:actionData xml:id="d76" ref="#d56"/>
    <iact:actionData xml:id="d77" ref="#d57"/>
  </iact:action>
  <iact:action type="remove" startTime="227726">
    <iact:property name="style" value="instant"/>
    <iact:actionData xml:id="d78" ref="#d58"/>
  </iact:action>
  <iact:action type="remove" startTime="227947">
    <iact:property name="style" value="instant"/>
    <iact:actionData xml:id="d79" ref="#d31"/>
  </iact:action>
  <iact:action type="remove" startTime="228325">
    <iact:property name="style" value="instant"/>
    <iact:actionData xml:id="d80" ref="#d30"/>
  </iact:action>
  <iact:action type="add" startTime="226077">
    <iact:property name="dataType" value="strokeEraser"/>
    <iact:actionData xml:id="d81">
      <inkml:trace xmlns:inkml="http://www.w3.org/2003/InkML" xml:id="stk52" contextRef="#ctx0" brushRef="#br1">15338 14461 187 0,'-30'-28'0'3,"7"3"30"3,14 2-9-1,11 14-2 0,2-3-6 3,20 0-7-4,8 4-6 1,17 8 0 1,11 8 0 0,23 14 3-1,4-9 0 1,16 10 6-1,12 5 1 0,-16-11 2 2,18 12 1 0,-8-1-3-2,-3-4-2 0,-2-3 3 1,-9-1 3-1,-16-10-5 1,-28-1-7 0,-10-12-1-1,-5 0 0 2,-17 3-1-3,-13 0 0 1,-9-4-6 0,-12-6-1 3,2 0 2-4,-27-15 3 3,-8-14 2-3,-13-3 0 2,-4-8-1 0,-5 3 2 0,5 5 0-2,13 5-1 8,8 15-1-11,19 5 2 4,21 13 0 2,16 8-1-4,9-3 0 2,5-6 2 2,24 14-2-2,28 6 0 0,8 15 2 8,18-1-1-13,20-1-1 6,10 9 0-2,6-4 4 1,-5-9-1 1,0-3 0-1,-29-17 1 1,-21-6 0 6,-29-4-3-11,-31-9 0 6,-19-3-2 1,-14 4-4-8,-28-13 3 5,-19-10 2 1,-28-12 0 0,-14-8 0-1,-15-5-2 1,6 3 3 0,-9 3-1 1,17 4 0-4,19 28 0 5,16 5 2-5,35 21-2 2,28 7 0 1,9 9-5 1,25 1 6-3,38 21 16 2,33 23-14 0,37 16 1 5,14-5-3-10,15 7 2 5,-10-12 4 4,-5-12 0-10,-29-17 1 5,-39-18-4 0,-33-20 0 1,-35-12-3-1,-26-7-2 1,-20-14 0 0,-33-16 1-1,-24-10-2 0,-11-11-3 2,-13-10 3-2,2 7 2 0,-7-14-1 1,2 7 0-2,10 0 2 3,4 10 0 6,24 7-1-11,47 36 0 4,24 4 4-5,30 17-1 5,40 17 2-1,29 2-4 2,29 34 0-2,21 8-1 0,31 18 1 1,8 0 1-1,-6 0 2 0,2-17 2 2,-11 8 2-2,-30-7-5 14,-42-18-4-18,-37-26 1-1,-40-11 0 7,-33-8 0-6,-20-20-22 17,-30 1 17-17,-10-16-1-1,-30-20-2 3,-1 2 5 2,-12-14 4 2,-5 9-1-1,8-5 0-2,2 12 0 2,14 10 0-1,23 11 4 1,36 26-1 0,25 8-2-2,16 6-2 1,24 17 2 3,30 23 14-4,25 13-12 2,24 30-2 3,24-13-1-6,15 9 1 2,1-10 1 2,26-3-1-3,-31-14 4 1,-11-15 2 1,-31-16 0 0,-27-6-4-1,-28-20-1 1,-24-9 0-1,-25-4-4-1,-23-23-2 5,-27-10 5-5,-28-21 0 1,-24-10-2 2,-30-14 1-2,-14-1 0 0,-20-3 1 3,-14-9-1-4,-18-14 0 2,-22 2 1-1,-5 5-1 5,-7 8 0-8,-10 10 9 4,25 13-2 7,26 10-4-13,8 8 1 3,4 18 0 1,29-2-1 3,10 18-3-2,24 11 2 1,12 5-2-1,12 0 0 1,15 12-1-1,16 1 2 0,13 2-2 1,22 15-2-1,7-8 2 1,18 4-1 0,-3 9-3-1,21 3 2 0,9 8 4 2,12 7-2-1,10 3-3-2,-9-8 4 3,6-7 0-3,-24 6 2 1,-8-18-3 4,-15 11 0-6,-10-6 0 3,-23 6-1-1,-11-10 0 1,-22-9 3-1,-17-3 0 3,-26-5-2-2,-6-10 0-1,-11-3-1 0,-23-3-4-1,2 2 1 1,6-6 4 1,-2 8-1 1,6 6 2-3,15 3 0 2,34 22 0-1,14-1-3 0,35 6-2 1,33 15-1 0,22 5 8-1,21 5-1 1,50 16 0 1,7 8 3-2,41 5-2 1,14-6 2-2,1 7 3 1,-14-19 3 3,8-2 5-3,-32-16-5-1,-41-27-3 2,-48 7-3-1,-21-31-8 0,-59 17 0 3,-41-20 4-3,-42-13 0 0,-46-26-40 1,-30-8 6-1,-11-10 11 0,0-5 3 1,10 7 13 0,-18-3 8 5,2 1 1-11,-1-1 6 7,5 19 7 2,8-4 3-8,32 16 1 4,3 16-6 0,32 8-3 2,40 20-4-3,23 12-5 2,31 12-2 0,47 18-1-1,11 0 3 1,24-3 2 0,0 7 1-2,0-2-2 2,12 1 0 0,-35-3-1-1,-31-6-1 1,-30 2 0 2,-55-11-2-3,-26-9 2 1,-36-18 0-3,-5-5-41 3,-20-15 20-1,5-4 11 2,-2-11 8-2,-3 3 0 0,-17-13 2 2,33 17 0-3,7 1 12 2,7 1-5 0,49 8 3-1,28 11-4-1,47 7-4 3,35 11-4-2,31 1 4 1,30 3 17 0,51 25-9-1,37 1-7 1,23 17-2-1,13-15 0 1,18 7 0-1,-8-22 8 1,-41-2 0-1,-35-7-5 1,-41-11-3 0,-55-4-2-2,-30-5-31 3,-36 7 19 5,-48-20-8-11,-25 5-1 5,-25-27 9 14,-9-4 3-19,-3-4 11-1,-24 6 0 0,15-5 3 4,-6 2 9 2,1 8 7 0,18 9-1-1,47 13-3 0,19 1-4 1,41 10-5 0,26 2-5-1,26-1-4 1,9 4 1-1,15 6 2 1,24 8 17 0,18 12-14-1,15 4-2 1,8 8-2-1,-3-14 0 1,-37 0 0 0,-19-13 0-1,-37 0-15 0,-20-1 8 1,-33 3 10 0,-31-17-2-1,-24-12-1 0,-19-5 1 1,-6-19 1 6,-27 6-2-12,9-9 0 7,5 5 0 8,2 2 0-15,13 3 0 0,41 9 0 6,25 7 4-3,41-2-3 4,40 14-1-2,8-7 0 1,5 0 25 1,34 3-18-3,25 16-4 2,14-6-3 1,17 13 0-3,0-3 0 1,-13-5 1 2,-59 5-1-1,-19-10-17-1,-24 18-10 0,-35 5 6 0,-17-3-5 1,-26 0-2 1,-22-17 8-3,-4-11 10 1,-14-19 6 2,0-10 4-2,-12-9 0 0,1-1 6 1,1-15 8-1,2 1 5 5,6-4 2-7,19-2 2 1,16 2-3 1,43 9-1 1,43 11 8 0,15-4-5-1,16-15-11 1,21-5-4-1,8-4-3 6,5-11-4-10,31 15 1 5,-7-5 1 4,0 11 0-10,-15-10 0 7,-28 14-1-3,-11-7-1 3,-18 7 0-3,-24 1-9 4,-33-12 0-3,-21-4-9 1,-28-10 4-3,2 4 3 5,-12-6 1-3,-4 14 6-1,10-3 2 2,9 3 4-1,-1 12-3 1,17 4 2 0,17 12 5-1,31 14 5 0,32 19 3 2,7-1 4-3,3 3-1 2,45 6-13 0,30 14-7-1,41 15 4 4,30 12 0-5,25 9-1 0,3-9 0 1,-4 1 2 1,-19-13-1 1,-36-11 0-3,-42-5 0 2,-32-9 0-1,-41 1-2 1,-17-11-25-1,-35 16 16 1,-27 1 7-1,-19-19-6 1,-42-11-4 0,-5-14 7-1,-8-2 4 2,-9-10-1-3,-1 0 4 5,19 15 0-4,27-1-1 1,15 9 2-2,43 4 3 0,30 5-1 3,24 11-1-4,6-8 13 5,31 11-1-4,46 9-13 4,27 11-1-2,50 10 0-1,-5 13 1-3,6-22-1 8,-20 3-1-7,-53-4 0 2,-54-13 0 1,-32-9-12-1,-34 7-27 1,-32-1 28 1,-28-6-15-3,-35-14 1 1,-23-18 11 2,-37-13 3 3,-4 0 9-9,10-11 3 5,1 8 1-2,23 4 6 2,-7 2 10 0,50 14 9-1,46 5-4 0,27 12-5 1,49 5 3 1,-2 1 18-3,53 4-18 2,44 20-18-1,36 11 0 1,25 21 1 1,19-7-5-4,-7-6 2 4,-21-9 0-1,-56-4-1-1,-41-4-18 0,-43-21-17 2,-32-5-26-3,-20 1 24 1,-16 4 26 2,-45-23 0-2,-25-12 9-1,-16-18 1 3,-5-3 0 0,1 6 2-3,-5-20 8 2,6 11 11-1,23-3 3 1,58 18 3 1,32 19 9-3,29 16 11 1,22-17-23 1,29 4-17 0,31 8-1-1,37 20-1 1,20 7-2-1,13 8 0 1,7 1-3 2,-4 6 2-6,-13-10-1 4,-43 3 0 1,-48-15-38-2,-24 4-3 0,-33-18-9 1,-31 16-2-1,-12-6 45 1,-32-4 4 0,-23-17 0-1,-19-2 3 0,-16-10 0 1,12 3 3 0,-2 6-4-1,24 2 2 1,42 1-2-1,9 7-89 5,13 8-46-5</inkml:trace>
    </iact:actionData>
  </iact:action>
  <iact:action type="add" startTime="236281">
    <iact:property name="dataType"/>
    <iact:actionData xml:id="d82">
      <inkml:trace xmlns:inkml="http://www.w3.org/2003/InkML" xml:id="stk53" contextRef="#ctx0" brushRef="#br0">1435 12064 130 0,'-6'-6'30'5,"9"6"-8"-1,-6-5-9 1,11 7 0 2,-10-5-5-2,5 2-5 0,4 2-2 1,-16-6-2 0,18 10 1-1,-8-4 0 2,-1-3-1-3,0 3-2 2,-1-1 1 1,2 3 1-3,2 4 1 1,-2-11 0 1,0 9 0 0,9-4 1-1,-7 4 3 1,12-4 3-1,-7-2-2 1,2 3-1 1,11 1 4-2,-4-3 1-1,-1 0 0 3,1-5-2 0,5 4-2-2,3 1 1 0,6-2 0 0,-2 0-3 1,-9-4-1 0,21 10-1 0,-6-3 0-2,-3-4 1 2,-2 1-1 0,-11 4 0-1,19 1 1 1,-16-3-2-1,9 0 1 1,-1 1 2 0,3 1 3 0,3-2 3-2,-2-4 1 2,6 0 0 1,-2 4 2-3,-3-5-1 2,5-1-1-1,0 0-6 1,-6 0-2 0,5 5-2-1,-4-5 0 0,4 3 2 2,1 1-3-2,-1 1 1 0,-3-2 2 1,1 3-3-1,-1 1 2 1,-7-4 0 0,12 8 1-1,-1-4-1 0,4-2 0 1,-5 1 1 0,3 5-1-1,-2-3-2 1,0 2 1-1,12-1 2 1,-15-4-1 1,4 1 2-3,-5 1 3 2,7-2-2 1,-5-1-3-3,1 2-1 1,-1 2 0 1,2-1 0-1,0 4 0 2,-2-5 0-2,-3 0 1 1,-3 2-1-2,6 0 0 3,-7-6 0-1,-1 4 1-2,1 4-1 2,5-4-1 0,-6 4 1-2,1 0 1 3,-6 0-1-2,3-1 0 0,-15-5 1 2,6 6-1-2,-10-3 0 0,-4-2 3 0,-6 1-3 1,1 1 0-2,0 0-3 2,1-2 1 1,-2 4 0-2,-1-3-1 1,-3-2 2-1,2 8 1 1,-9-2 0 0,-1-7 0-2,-11 14 0 2,-3-12 1 2,-17 5-1-3,1-1 3-1,-10-9-3 3,-6 3 1-2,1 3-1 1,-2-5 1-1,4-3-1 0,6 12-1 1,2-4 2 0,1-2 0-1,11 5-1 0,-7 0-1 2,0-8 2-2,2 13 0 1,4 0-2 0,-13-6 2-2,3 11-2 2,-9-10 2 0,3 7-2 0,-2 5 1-2,-6-13 0 2,0 11 1 1,3-7-1-3,-10-5 0 2,1 5 0 0,1-6 0-1,-4-6 0 1,10 6 1 0,-1-3-2-2,8 0 1 2,-11-11 0 0,16 5 2 0,1 1-1 0,1 2 3-2,5 1-1 2,-9 1-2 1,2-2 0-2,6 8 0-1,-4 2-1 2,-8-6 0 0,12 6-2-1,3 3 3 2,10-5-2-2,3 0 0 0,12 1 1 2,0-2 0-2,6 3 0-1,3-3 0 1,8-2 0 2,-3 3 2-3,2-2-2 2,0-2 3 0,-11 0-1 2,17 4-1-4,-9-1 0 1,3 4 0 1,-6-9-1-2,7 0 0 3,-6 7-4-2,0-4 3 0,-4-5 1 1,7 16-1-1,0-16 1 1,0 6 0-1,-3-2-34 0,6 1-14 2,-3 8-55-2</inkml:trace>
    </iact:actionData>
  </iact:action>
  <iact:action type="add" startTime="246914">
    <iact:property name="dataType"/>
    <iact:actionData xml:id="d83">
      <inkml:trace xmlns:inkml="http://www.w3.org/2003/InkML" xml:id="stk54" contextRef="#ctx0" brushRef="#br0">25137 11664 111 0,'-2'-6'7'5,"3"8"0"-1,0-5 0 3,-1-3-3-2,0 0 0 0,4 8-3 1,-10-3-1 0,7-6 0 0,-14 2 0-2,17-4-1 3,-14 4 2-2,2 4-2 1,0-7 2-1,8 3-1 0,-6 1 0 1,-10-6 0 1,3-3 1-2,5 9-1-1,-6-10 4 3,2 8-3-3,-3-4-2 2,1-3 2 0,-11-3-2-1,8 6 2 2,-4-7-2-2,2 7 1 1,1-4 0 1,2 2 3-3,-9-3 3 3,15 0-2-2,-10-7 0 1,8 12-1-1,0 3-1 0,0-5 0 1,-3-6-1-2,2 12 0 1,4-3-1 3,1 3 2-2,-3-5 1-1,1-1 0 1,2 2 1-3,-13 15 0 4,19-18-3-2,-20-1 1 1,10 6-1-1,-9-7-1 2,7 4 0-1,1 5 0-1,-6-12 0 1,-3 5 0-2,6 0 0 2,-2-2 0 1,4 9 0-2,3-7 0-1,-2-4 4 2,0 6 0 3,3 5 1-6,1-13-2 4,4 15 0 0,-6-1 1-4,7-4-1 2,-2 6-1 1,3-1-2-2,1 4 0 2,-1 2 1-1,-2-12-1 1,3 14 0-1,4-5-1 0,-4-2 1 0,0 3 0 2,4 2 0-2,-2-6 2 0,-2 8-2 2,4-4 0-2,-2 6 0 0,2-7-1 2,-1 2 1-2,-6-2-1 1,2-10 0 0,2 15 0-2,4 0-1 2,-3-8 1-1,3 12 0 2,-6-12 1-2,6 0 0 1,-6 11 0-2,8-10 0 2,-5 3 0 1,-2-1 0-2,10 8 0-1,-1-4 0 3,7 8-4 0,-4 0 2-4,5 1 0 5,0-3-1-4,5 7-3 1,-6 0-5 3,-2-3-1-4,3 12-5 1,1-12-13 2</inkml:trace>
    </iact:actionData>
  </iact:action>
  <iact:action type="add" startTime="252010">
    <iact:property name="dataType"/>
    <iact:actionData xml:id="d84">
      <inkml:trace xmlns:inkml="http://www.w3.org/2003/InkML" xml:id="stk55" contextRef="#ctx0" brushRef="#br0">28755 6128 164 0,'2'-3'0'3,"-3"3"12"2,0 3-14 1,-3 3 0-1,1-2 1 1,-3 13 0-1,4 3 0 0,4 10 2 2,4-1 0-2,-2 14-2 0,4 4 2 1,7 3 1 0,-2-3 0-1,6 17 1 1,-3-4 2-1,3 7 0 1,-5 3 1 1,5 0 0-3,-3-2 0 3,3 5-1-2,-4-5 1 2,-5-13 0-3,4 1 0 2,-2-29 3-1,-8-11 1 1,-2-8 5-1,0-8 11 1,9 6 2-1,0-6-10 1,15 8-2 1,6-16-2-3,11 5 2 2,-1-10 1 0,12 11-2-2,10-10-1 4,6-5-1-3,-3-6 0 0,9 11-5 2,13-5 0-2,-8 8-4 0,2 6-2 0,-11-3-2 2,1 12 0-2,-18-1-2 1,-2 8-4-1,-18-4-31-1,-7 20-31 3,-7 24-35-2,-4 17-15 1</inkml:trace>
    </iact:actionData>
  </iact:action>
  <iact:action type="add" startTime="253180">
    <iact:property name="dataType"/>
    <iact:actionData xml:id="d85">
      <inkml:trace xmlns:inkml="http://www.w3.org/2003/InkML" xml:id="stk56" contextRef="#ctx0" brushRef="#br0">28556 6813 113 0,'1'-8'7'5,"7"10"-1"0,-4-8-5 1,-1 4-1 1,4 2 0-2,-1-5 0-1,0 7-1 2,2-6 1 0,2 4 0-1,-8-9 0 1,12 11 0-1,-18-12 14 0,5 9-6 2,-2 1-2-2,6 1-3 0,-6-1-4 2,-3-1 0-2,4 4-1 0,-1-5 0 2,2 5 2 1,-2-3 0-6,-8 0 1 4,-4 0 2-1,2 0 4 1,1 2 1 0,-11 1 2-1,2-3-4 0,-7-6-1 1,-3 3-2 1,1 4 0-2,-6-4-2 2,1-2-2-3,0 5 2 1,-5-6 2 1,4 1-2 0,-6 7 0-1,0-4-1 2,-6-2 0-3,6 8 0 2,-4-2 1 0,1 4 0 0,0 2 0-1,-10-11-1 1,9 11 1-2,-4 3 0 2,-8-5 0 1,2-6 1-3,0 5-1 3,5 7 1-1,5-5 1-2,1 1-1 1,-11 0 2 1,13 0 0 0,-4-2-1 0,5 6 1 0,-3-3-1-1,-1-2-1 1,4 5 1-1,-5 5 1 1,-1-7-2-2,-5 3 1 3,2-2 0-3,-3 0 0 3,-5 2-1-1,0-4 1-2,-11-4-1 3,8 6 0-1,3 3-1-1,0-12 1-1,8 6 1 3,-6 1 1-2,2-6 0 0,5 2-2 4,-6 2 1-5,6-7 0 1,-2 1-1 0,-4-4 1 0,7 3-1 0,-2 3-2 1,-3 0 1 0,8-3 0 0,-6-8 0 0,5 8-1-2,-7 2 0 3,9-11 2-3,-2 8 1 3,-5-5-1 0,8 1 0-3,-2 2 1 1,-1 1-2-1,10 4-1 3,-2-2 1-2,6-3-1-1,2 3 1 4,-6-3 0-3,4-1 0 0,11 6 1 1,-4-9 2-1,7 8-1 1,4 5 1 0,-5-12-1-1,0 5 0 0,1 0 0 1,6 2 0 1,-7-8-1-3,13 2 0 2,-9 8-1 0,6-5 0-1,-3-1 0 2,4-1-1-3,4 1 1 1,-2 6-1 1,-4-8 0 0,10 13 1-2,-9-15-1 3,4 6 0-3,8 3 0 3,-4-3 1-2,-4 2-1 1,3-1 0-2,1 1 0 4,-4-2 0-4,0-1 0 3,4 7 0-3,-1-2 0 2,0-6 0 0,-6-1 0 0,7 8 0-2,-4-8 2 2,8 11-2-1,-5-10 0 1,-4-2 1-1,11 13-1 1,-6-8 0 0,0 0-1 1,0 1 1-3,0-5-6 1,0 8-24 1,-6 10-14 2,1 14-25-3</inkml:trace>
    </iact:actionData>
  </iact:action>
  <iact:action type="add" startTime="254383">
    <iact:property name="dataType"/>
    <iact:actionData xml:id="d86">
      <inkml:trace xmlns:inkml="http://www.w3.org/2003/InkML" xml:id="stk57" contextRef="#ctx0" brushRef="#br0">25057 7106 145 0,'4'-15'0'4,"6"6"28"-1,-7-5-14 3,1-1-4 0,-2-2-5 0,4-6-2 0,-5 1 1-2,12 3-1 4,-13-16 0-5,10 5 3 4,2-10 4-3,-4 8 5 2,1-7-2 0,5-3 4-1,6 4-2 0,-7 4 1 1,6-1-7 0,-11 11-2-1,1-3-4 1,5 8-2 0,-7 5 0-2,0 7-2 3,-5-4 0-1,-2 11 0-2,5 1-3 3,-5-3-15-2,-9 8-8 1,13-5 13 0,-12 6 4-2,1 5-2 2,5 3 3-1,-6 6 4 2,9-7 2-2,-12 7 2 1,11 3 1-1,-9-4 1 0,10-1-1 1,-5-6 1-1,-1 4 0 0,6-1 0 4,-2 0 0-5,9 6 1 0,-10-9 0 2,4 10 1 0,3-3-1-1,-1 7 1 2,0-10 3-2,12 11-2 1,-8-4 1-1,9 3 1 2,1-4 0-1,0-6 1 0,4 0 2-1,7 7-4 0,6 3-2 1,-6-10-1-1,11 12 1 2,3-1-2-2,-12 1-1 1,12-2 0-2,-12-3 0 2,-3-6 0 6,1 10-2-11,-12-12-19 3,2 19-24 1,-3-17-18-1</inkml:trace>
    </iact:actionData>
  </iact:action>
  <iact:action type="add" startTime="254899">
    <iact:property name="dataType"/>
    <iact:actionData xml:id="d87">
      <inkml:trace xmlns:inkml="http://www.w3.org/2003/InkML" xml:id="stk58" contextRef="#ctx0" brushRef="#br0">25414 6558 329 0,'21'-3'0'4,"-23"-6"0"0,6 13 6 2,-4 8-7-1,3 27-3 1,-1 19 4 0,17 37 2 0,20 27-1-1,-6 4-1 0,4 6 0 1,-2 9-23 2,-5-14-16-5,-4-2-15 3,-11-5-52 2</inkml:trace>
    </iact:actionData>
  </iact:action>
  <iact:action type="add" startTime="266186">
    <iact:property name="dataType"/>
    <iact:actionData xml:id="d88">
      <inkml:trace xmlns:inkml="http://www.w3.org/2003/InkML" xml:id="stk59" contextRef="#ctx0" brushRef="#br0">3470 12496 103 0,'6'5'0'4,"-5"-10"0"2,10 18 0 1,-7-11 0-2,2 12 0-1,-1-14 1 2,3 5-1 0,-3-1 0-1,-1-4 0 1,7 8 0-1,-5-7 0 1,-1-2 4 0,6 4 4-1,-1-5 0 0,0 2-3 2,3 0-1-3,-2-1 0 2,2-7 2 1,0 8-4-3,-2 5-1 3,-5-10-1-2,7 14 0 0,2-16 0 0,-3 7-1 1,-3 7 0 0,4-2-1-1,1-3 1 1,-6 6 0 1,1-12 2-3,3 16-1 3,1-16 0-2,-5 0 0-1,7 12 2 3,-1-12 1-2,-2 0 1 1,5 14-1 0,1-23 2-2,-10 22-1 4,9-12-1-3,-4-2-1 1,-4 5 1-3,-3-2-2 4,13 12 0-3,-10-16 1 2,0 2-1 1,8 4 1-1,-8-7 1-1,4 8 0 1,-4-12 0 0,5 22 0-2,0-16 1 3,1-10 1-1,4 21-2-2,-10-15-1 3,3 5-2-2,3 11 0-1,-13-15-1 2,9 14 1 0,0-6 0-1,-4 2-1 0,6-2 1 2,-7-2 0-3,3 2 0 4,9 8 0-4,-4-8 3 3,-5-3 5-2,-2-2 3 0,8-2-1-1,4 9 0 4,-10-14 1-4,0 4-4 2,1 9-1 0,-1-13-3-1,-4 7-2 0,6 1-1 2,-10-1 0-3,17 9 0 2,-18-8 0-1,9 0-1 1,-13-2 0-1,13 8 1 2,3-1-1-2,-7 6 1 0,-5-17 0 1,13 18 0 1,-6-13 0-4,4 10 0 4,-7-9 0-2,3 3 0 0,5 12 0 2,-10-25 1-2,11 26-1 0,-2-16 0 2,-2 4 0-3,-3 6 0 1,3-8 0 2,-9-6 0-3,4 18 0 2,5-10 0 1,-14 1-2-2,6 6-1 0,-3-15-3 2,-5 13-1-3,1-3 3 3,-5 10 3-2,-4-2 2 1,-11-6-1-1,-3 0 0 1,-2 4 2 0,3-5-1-1,-6 13-1 2,0-15 0-3,-1 4 2 1,0-5-2 3,6 11 0-3,1-4 0 0,-7-7 0 1,4 4 0-2,-3-1 0 2,1-1 0 1,-3-2 0-2,9 0-1-1,-8 5 1 3,5-8 0-3,-1 6 0 3,2-8 1-1,2 3 0-1,0-11-1 0,6 7 0 2,-10 12 1-2,13-13 0 0,-2 10-1 0,1-16 0 2,7 12 0-2,3 0 0 0,-1 1 0 1,4-9 0-2,4 17 1 1,2-11-1 1,5 1-1-1,-6 9 1 2,7-17 7-3,1 4-5 4,4 6 0-3,6-3 0 1,-4-9 0-2,8 10-1 4,1-4 0-4,1 4 0 1,9-2 0 1,-13-2 1-1,2 4-2 4,6-1 0-5,7 14 0 1,-10-15-1 0,5 4 1 0,-2 12 0 1,-1-8-1-1,-1 6 1 2,0-8 0-3,-1 1 0 2,-6-3 0 3,7 0 0-5,-2 5-1 0,6-5 2 2,-2-1 0-1,-2 2-2 1,7 5 1 0,-2-4 0 0,-4 3 0 0,3-5 0-1,-2 4 0 0,-9-10 0 0,9 12 0 1,12 1 0-1,-6 0 0 0,-9-3 0 1,0-12 1-1,11 21-1 1,-5-20 0 1,3 11 0-3,1-2 0 3,-3-8 0-2,11 13 0 1,-3-3 1-2,-8-9-1 3,5 10 0-1,-3-1 0-2,-7-10 0 5,10 3 0-5,-7 8 0 0,7-5 0 3,-10 6 0-1,0-15 0-3,4 7 1 3,-2-2-1 0,-1 8 0-1,3-21 0 2,0 13 0-3,-1 10 0 2,-2-11 0 1,5 2-1-3,0 12 1 2,-10-11 0 0,9 3 0-1,-3 0 0 0,-2 3 0 2,7 9-1-3,-10-15 1 2,4 3 0 1,7 4 0-3,-4-3 0 2,0 4 0 0,2-6 0-1,1 6 0 1,-7-12 0-1,11 14 0 0,-12-8 0 1,11-2 0 1,-7 4 0-3,3-2 0 2,6 3 0 0,-10-6 0-2,1 4 0 2,-4-1 0 2,7-1-1-5,2 1 1 4,-4-4 1-1,-3 3-1-1,4 0 0 0,0-4 0 1,-5 2 0 0,8 3 0-2,-3 0 0 2,-4-9 0 0,8 5 0-2,-1 0 0 4,-1-3 0-3,7 6 0-1,-6 5 1 3,-3-8-1-1,4 5 0-2,2-7 0 4,-5 10 0-4,4-7 0 6,-5 7 0-9,0-3 0 7,0 0-1-3,0-2 1 2,5 8 0-2,-5-13 1-2,-1 11-1 3,5 0 0 2,-4-9-1-5,-9 2 1 2,4 6 1 0,-4-4-1 0,-7 2 0 0,4-2 0 1,-14-8 0 0,23 20 0 1,-16-12 0-4,-3-9-1 3,3 18 1 1,11-6 0-2,-13-8 0 3,-2 5 0-4,13 3 0 0,0-2 0 2,-7 2 0 0,7-1 1-1,-6-4-1 2,0-1 0-2,12 3 1 2,-5 5 0-4,-3-14 1 4,4 5 0-1,-3 4 0-2,1-4-1 3,-4-7 0-2,13 22 0 0,-7-15-1 2,7 4 0-2,-5-7 0-1,-1 3 0 3,11 8 0-2,-5-4 0 0,5-1 0 2,-1 3 0-3,1 4 0 1,1-13 0 4,3 8-1-6,2 10 1 3,1-6 0 1,-4-5-1-4,5 2 1 4,-3 3 0-2,3-12 0 1,-2 12 0-2,2-3-1 4,8 2 1-3,-6 2 0 0,2 2 0 1,2-1 0-1,-2-9 0 2,-1 6 0-3,4-5 0 1,-1 15 0 2,7-7 0-1,-18-11 0-2,6 4 1 1,-1-3-1 2,5 1 0-2,0 13 0 0,-13-24 0 1,5 11 0 0,3-1 0-1,-4-2 2 1,5-5-2-1,1 14 0 0,1-9 1 2,2 10-1-1,-9-15 0-2,9 6 0 2,-5 14 0 0,3-8 0 0,-5-8 0 0,2 0 0-1,-3 4 0-1,4-3 3 3,-3-1-2-2,6 12-1 1,-5-1 0 1,0-9 0-3,4 6-1 1,3 6 1 2,-7-9 0-2,4 12-1 0,1-6 1 0,0-5 0 2,5 9 0-2,-11-12 0 2,14 6 0-4,2-3 0 3,-1 5 0 1,-13-4 0-3,3 2 0 2,1 4 0 0,-11-14 0-1,6 17 0 1,3-16 0-1,-4 3 0 1,1 9 0-1,-1-11 0 2,-4 3 0-3,11 6 0 2,-10-17 0-1,1 21 0 0,4-14-1 1,-4 1 1 1,2-3 1-2,-1-1-1 0,-2 15 0 1,13-6 0 0,-8 1-1-2,-1-6 1 2,4 10 0 0,0-6 0 0,-4-1 0-1,7 7-1 1,2-2 1-1,1-3 0 2,-4 8 0-2,3-19 0-1,6 14 0 3,-18-8 0-1,19 9 0-1,-11-3 0 0,-4-7 1 0,7 4-2 0,-2 4 1 2,5-2 0-2,-3 6 1 0,0 0-1 2,5-6 0-3,2 2 0 3,-5 4 1-2,-3-2-2 1,-5-4 2 0,6-8 0 0,-10 15-1-2,4-10 0 1,-3-1 0 1,2 4 0 0,1 4 0 1,-2-12 1-3,-3-4 1 2,2 4 1 0,2-2 3 0,-6 3 0-1,8-7 0 0,-9 7-4 1,6-1-1-1,-8 6 0 0,-3-7-2 2,4 7 1-3,1 2 0 1,-9 0 0 3,11 5 0-3,-9-4-1-1,2-3 1 2,-3 10 0 2,5-4 0-5,-5 2 0 3,-4 6 0 0,-5-18 0 0,3 14-1-1,-6 2 1 1,-5-5 0-2,-7-5-3 3,8 8 0-3,-7 1-4 2,0 2-5 0,-5-9-8-2,2 11-9 2,-7-5-29-1</inkml:trace>
    </iact:actionData>
  </iact:action>
  <iact:action type="add" startTime="272822">
    <iact:property name="dataType"/>
    <iact:actionData xml:id="d89">
      <inkml:trace xmlns:inkml="http://www.w3.org/2003/InkML" xml:id="stk60" contextRef="#ctx0" brushRef="#br0">25384 11398 198 0,'14'0'0'2,"-6"13"15"3,0-11-5 1,-5 4-1-1,-6-11-13 0,-2-1 1 2,0 4 0-2,16 10 2 0,-9-11 1 1,-6-3 0-1,4 13 1 2,2-6-1-2,-11-9 2 0,16 10 1 0,-15-8 0 2,3-6-1-2,-6-9 2 0,7-9 0 1,-6-22 0-1,-2-12-2 2,7 2 0-2,3-17 8 2,-4-7 0-3,6-14 0 4,-5-11-1-2,-5-19-5-3,1-11-3 4,-8-15 0-2,6 3-2 0,-11-2 2 2,-4-11-3-1,6-4 1-1,4 12 2 1,-3 7-2-1,-3 9 1 0,9 6 1 1,-3 14 0-1,4 8-1 0,3 10 0 3,-4 2 2-5,7 23-2 2,2 15 2 3,-1 19 2-4,5 25 4 1,0 12-1 2,-4 5-2-3,5 3-4 1,3 3-2 2,-4 2-4-3,-4-4 7 2,0 10 0 2,-4 18 0-4,-1 23 0 2,2 34-1-1,-6 25-1 2,-2 21 0-2,-7 1-1 1,-2 23-2-1,1-22-2 1,-9 11-4 0,7-3-6-1,3 1-1 0,12 3 4 1,0-14 2-1,8-10 7 0,4-9 4 2,12 12-1-3,1-6 0 2,18 0 3 1,2-8 1-1,0 0 3-3,9-14 1 4,-4-10 0 0,6-6-2-3,-6-17 2 2,-8-7-3 0,2 11-1-2,1-22 0 2,-9 3 2 0,-1-8-1-1,-4-12 0 1,1-2-4-1,-12-10 1 1,2-7-2 1,-1 7 0-2,0-13-1 0,-11-4 1 1,-2 0 0-3,2 0-30 3,-1-2 5-1,0-4-4 2,-6-11 8-2,-4-11-24 1</inkml:trace>
    </iact:actionData>
  </iact:action>
  <iact:action type="add" startTime="278076">
    <iact:property name="dataType"/>
    <iact:actionData xml:id="d90">
      <inkml:trace xmlns:inkml="http://www.w3.org/2003/InkML" xml:id="stk61" contextRef="#ctx0" brushRef="#br0">28300 10738 120 0,'12'-6'0'4,"-15"-5"16"1,9 12-2 0,0 3-10 1,-12-11-7 0,-7 5 5-1,-3-8 0 0,1-1-1 1,-6 3 0 0,-9-5 1-1,0-3-2 1,-1 4 0-1,-20 2 1 0,18 3-1 3,-13 1 0-3,12 3 7 0,-15-2-3 0,-8 8-2 2,1 3 1-3,-2-7 2 2,-2 4 4-1,-6 5-1 2,-8-11-3-1,3 8 4 1,-13 3-1-4,10-8-5 3,-10 6 5 1,0-3-1-3,-1 3 0 2,6 0-1 0,-9 4-2-1,-3-4 0 1,-5 0 2 0,7 0-3-2,-1-4 0 2,-5 5 0-1,-2-3 1 1,3-6-1 0,-6 2 1-1,12 2-1 0,-5-8 2 3,-7 4-1-4,4-1 2 1,2 3-3 2,-2 2 1-2,0-1-1 0,-6-4 0 2,10 10-2-2,5 0 0-1,1-1 1 4,3 2 1-4,10 9 0 2,-1-10 1-1,0 9 1 2,-5-1-1-1,8-2 0-1,-7-4 0-1,4 0 1 3,4 0-1-1,-2-2 0-1,2 2 0 0,3-4-1 1,2-2 0-2,-3 4 1 2,9-3-1 0,-1 1-1 0,0 1 1-2,1-6-1 4,3 0 1-3,3 2-1-1,11 0 1 3,-6-1 1-2,12 5 0 0,3-4-1 1,-2-2 0 0,8 3-1-1,0-2 0 1,2-3-2 0,4 4 0-2,-1-3 0 3,9 2 0-2,-1 5 0 0,9-6 1 0,-9-2-1 1,3 2 1-1,5 2-1 1,-7 2 0-1,7-8 1 1,1-2-1-1,4 10 1 2,-7-6 2-2,8 2 0 1,-5-2 0-1,6 4 1-1,3 0 0 4,-4-1 1-4,-4-1 3 2,4-3 0-1,4 6-1 2,-8-3-4-1,8-5-1-1,-8 4-2 0,4 4 1 0,0 0-1 0,0-4 0 2,4 2 0 1,-9-2 0-3,6 2-2-2,3-1 2 3,-4-5 0-1,0 9-1 0,0-4 2 1,-4-4-1 0,0 8 0 0,8-3 0-2,-4 0 1 3,-1-3-1 0,2 4 0-3,-1-6 1 2,0 2-2-1,4 4 2 0,-4 0 0 1,-4-7-1 1,8 10 1-3,-4-7-1 2,-4 2 0 1,4-2-1-2,4 4 1 1,-8 0 0 0,8-1-1 1,-8-6 1 1,3 5 0-8,2 2 0 7,-1-5 1-4,4 4-1 4,-4 1 0-2,-4-5 1 1,8 6-1-1,-8 0 0 2,8-3 0 4,-8-1 0-11,4 2-2 11,0-1-2-11,0-3-9 4,-5 1-26 1,-13 1-41 3,-14-21-81-1</inkml:trace>
    </iact:actionData>
  </iact:action>
  <iact:action type="add" startTime="279694">
    <iact:property name="dataType"/>
    <iact:actionData xml:id="d91">
      <inkml:trace xmlns:inkml="http://www.w3.org/2003/InkML" xml:id="stk62" contextRef="#ctx0" brushRef="#br0">26025 10602 125 0,'8'0'0'2,"0"-5"31"3,1 8-18 2,-7-1-4-3,1-4-4 2,-6 2-1-1,3 0 0 1,0 2 1 0,2-2-2 1,-4 0 1-4,5 0-1 4,-6 0 1-2,7 0 0 0,-6 0 0 1,4 0-4 0,4 6 0 0,4-1-1-1,0 9 0 0,7 7 1 0,-3 8 0 2,5 11 0-2,-5 5 0 0,0-12 0 3,-7-1 0-3,-5 6 2 1,-4-11-2 0,-6 1 1-1,-2 9 0 1,-3-8 2 0,-2 2 0-2,4 10-1 1,-11-12 1 3,1-3 1-3,1 2 3 1,-3 2 2-1,-7 0-1 0,-2 4 1 1,-3-6-1 0,-7 6-1-1,-5-4-4 0,-7-5 2 1,1 3 2-1,-15-16-2 1,15 1-1 0,-8-3-2-2,-1-4-2 1,6-6 0 3,1-9-1-3,-1-2-3 0,14 7-12 1,-17-17-42 0,14 6-41-2</inkml:trace>
    </iact:actionData>
  </iact:action>
  <iact:action type="remove" startTime="283600">
    <iact:property name="style" value="instant"/>
    <iact:actionData xml:id="d92" ref="#d43"/>
    <iact:actionData xml:id="d93" ref="#d47"/>
  </iact:action>
  <iact:action type="remove" startTime="283611">
    <iact:property name="style" value="instant"/>
    <iact:actionData xml:id="d94" ref="#d44"/>
  </iact:action>
  <iact:action type="remove" startTime="283625">
    <iact:property name="style" value="instant"/>
    <iact:actionData xml:id="d95" ref="#d42"/>
  </iact:action>
  <iact:action type="remove" startTime="283759">
    <iact:property name="style" value="instant"/>
    <iact:actionData xml:id="d96" ref="#d40"/>
  </iact:action>
  <iact:action type="remove" startTime="283772">
    <iact:property name="style" value="instant"/>
    <iact:actionData xml:id="d97" ref="#d83"/>
  </iact:action>
  <iact:action type="add" startTime="283610">
    <iact:property name="dataType" value="strokeEraser"/>
    <iact:actionData xml:id="d98">
      <inkml:trace xmlns:inkml="http://www.w3.org/2003/InkML" xml:id="stk63" contextRef="#ctx0" brushRef="#br1">28397 14211 153 0,'16'-24'0'12,"-16"-2"18"3,6 2 1-1,9 6-2-14,5 1-2 1,-12-1-7-1,8-4-3 0,7 12 6 6,-5-3-2-5,0 7 3 4,5 7-6 1,0 4-4-2,-10 0-2 4,4 3 0-3,-2 2 1-1,-4-10-1 2,4 13 3-1,0 4-1 0,0-14-1 1,2-6 4 0,-7 12 5-1,1-16 1 2,-3-4 0 1,-1 5-5-6,-4-9-1 4,2-6-2-1,-14-14-1 1,10 10 2 1,-14-10 2 5,3 3-1-11,-2 13-1 13,-1 0-2-13,0 13-2-1,-6-8 0 7,-3 11-2 4,11 12 2-10,-8-8-1 1,11 12 0 3,6-5 0 1,2-7 1-1,3 11 0 2,9-7 0-3,10 18 6 4,13-7-5-4,2 7 2 1,-2-16-1 2,1 3 2-2,-7-10 3 0,-1-3 4 1,-8-7-1 0,-2 4-1-1,-12-10-4 1,-3-7-3-1,-8 13-2-1,-4-19-1 3,-20-8 1-1,2 8 0-1,-8-2 0 1,2 4 1 0,6 13 0-1,0-2-2 1,-1 11 1-1,18 2 0 1,2 3 0 0,6 2 0-1,0-8 0-1,8 13 4 3,-5-12 8-3,9 9-7 3,3-1-4 2,8 7-1 0,6 5 0-8,-6-15 2 4,-4 17-1 1,-5-17-1-4,-18 0 0 4,4-2-35-1,-5 19-27 2,-15-1-39 0</inkml:trace>
    </iact:actionData>
  </iact:action>
  <iact:action type="remove" startTime="284336">
    <iact:property name="style" value="instant"/>
    <iact:actionData xml:id="d99" ref="#d48"/>
  </iact:action>
  <iact:action type="remove" startTime="284358">
    <iact:property name="style" value="instant"/>
    <iact:actionData xml:id="d100" ref="#d49"/>
  </iact:action>
  <iact:action type="remove" startTime="284386">
    <iact:property name="style" value="instant"/>
    <iact:actionData xml:id="d101" ref="#d91"/>
  </iact:action>
  <iact:action type="add" startTime="284332">
    <iact:property name="dataType" value="strokeEraser"/>
    <iact:actionData xml:id="d102">
      <inkml:trace xmlns:inkml="http://www.w3.org/2003/InkML" xml:id="stk64" contextRef="#ctx0" brushRef="#br1">30700 14122 243 0,'-16'-54'0'13,"3"-3"0"-12,-2 5 0 0,0 6 4 6,-7 0-4 4,-4 6 0-10,2-1 1 2,5 24-2 4,8 2 0-3,-13-9 1 9,5 13 0-13,-4 6 1 4,1-2-1 2,7 1-3-1,1 12 1 1,7 5-1-1,6 4 2 0,-7-6 2 1,10 3 8 1,-2-1 1-2,4 4 1 0,-1-8 0 1,3-2 1-1,5 8-4 0,4-8 0 1,5 1 3-1,-12 1 0 1,5-10-4 1,-8-3-1-2,-2 8-6-1,-3-4 0 2,-18-4-8 0,-4-2 9-1,-17-21 0 1,-4-6-2 1,-8 2-2-2,5 3 2 0,14 15 1 3,3 0 0-5,4 7 0 4,7 12 0-3,15-4-2 1,-6 2 1 3,10 6 0-5,3-1 2 5,-4-9 19-4,12 18-7 3,2 5-6-2,11 12-3 1,1-9 0-1,-8-5-3 0,-4-4 0 1,-6-5-2-1,-4-3 1 1,-4-13-3 0,-1 8-10-1,-7-3 5-1,5 10 5 3,-7-15-10 0,1 13-18-4,-11 1-33 5</inkml:trace>
    </iact:actionData>
  </iact:action>
  <iact:action type="add" startTime="287610">
    <iact:property name="dataType"/>
    <iact:actionData xml:id="d103">
      <inkml:trace xmlns:inkml="http://www.w3.org/2003/InkML" xml:id="stk65" contextRef="#ctx0" brushRef="#br0">26069 10659 109 0,'3'-1'12'2,"3"-3"-3"6,-6 9 2-4,3-6-6 1,-3 1-4 1,0 0 1-1,1 1 1 1,10 0 3-1,-5 1 5 1,-2 1-6-1,6-1 0 2,3 6-1-2,-3 1 0 0,0-3-1 1,-4 2-1-1,9 5 0 1,-2-5-2 2,2 12 0-3,-2-3 0-1,2 3 0 2,-3 1 0-1,4 6-1 0,0 1 1 1,-3-2 0 1,-2 7-1-4,4-4 1 5,-13-3 0 0,2 4 0-4,-9-23-1 3,-2 13-1-4,-2 0 2 3,-1-9 0-1,-6 5 0 0,3-5-1-1,-5-9 1 3,0 8 0-1,1 4 0-1,3-10 2 2,-7 11-2-1,3-3 0-2,-4-12 3 2,-3 0-1-1,2 7 0 1,-1-6 0-1,-5-2-1 1,-4 7 0-1,3-6 1 2,-2-6 0-2,-2-6 0 1,6 9 1-1,0-3-1 1,-5-2 0 0,8-1 0 0,-9-3-2-1,19 15 1 0,-1-6-1 0,-9-9 3 2,15 16 6-3,-7-5 0 2,3-2 0-1,-3 1-3 1,0-1-3-1,-1 2 0 2,6 13-2-3,-11-12-1 3,18 11 0-1,-3 0 0-2,-10-5 0 2,14 3 0-1,-7-5 0-1,9 4 0 5,2-3-2-4,0 1-3-1,5-3-11 1,-10 18-38 2</inkml:trace>
    </iact:actionData>
  </iact:action>
  <iact:action type="add" startTime="299290">
    <iact:property name="dataType"/>
    <iact:actionData xml:id="d104">
      <inkml:trace xmlns:inkml="http://www.w3.org/2003/InkML" xml:id="stk66" contextRef="#ctx0" brushRef="#br0">26272 11310 107 0,'-33'-22'3'5,"4"-5"-1"2,-12 2 0-2,11 0 2 0,1-9-2 1,-8 15 1 0,10-9 0-1,2-2 1 1,-6 12 1-1,1-8 3 0,0-7 0 2,-6 0-2-2,-3 8-3 0,-4-13 0 1,2 15-1-1,-2-8 0 1,-5 0 0 0,4-4 2-1,-8 4-2 0,-5-4 1 3,0 4-1-1,2 4 0-2,-4 2-1 0,11-6 1 0,-11 2-1 1,3 4 2 1,7-5 0-4,-7-7 2 3,3 2 1 0,-7 6 1 1,6-10-2-3,-2 16-3 2,1-11-1 0,6 7-1-1,-3-4 0 1,-9 2 0-1,12-2 0 1,-4 0 1 0,2-3-1-1,3-3 6-1,-5 4-1 3,9 0-1-2,-10-4 0 1,13 1-2 1,-17 2-2-3,7 2 2 1,3 5-1 3,0-2-1-4,-1-3 1 1,-6 2-1 1,2 2 0-1,17 3 0 1,-13-5 0 0,5 3 0-1,4 2 1 0,2 4-1 2,-4-16 0-2,8 23 0 0,-1-6-1 1,-1-3 1-1,8 5 0 2,2 7 1-2,0-5-1 0,3-2 0 1,4 6 0-1,2 5 0 0,5 1 0 1,7-2 0 1,1 6 0-3,9 2 0 0,-4 2-1 3,-1 2 1-3,3-2 18 3,6-4-18-2,13 6 0 1,-1 9 0-1,7 0 0 1,7 8 0 1,-2-7 0-2,14 9 0 1,-10-3 0 0,13 9 0-1,-17-7 1 0,11 0-1 1,5 9 0-1,-9-7 0 1,12 10 0-1,0 2 0 1,-10-4 0 1,10 2 0-3,-1 11-1 2,-4-5 1 1,11-2-1-4,-1-8 1 3,2 14 0 1,8-2-1-4,11 4 1 4,2 5-1-1,6-6 1-1,-15 2 0 0,6-7 1 1,-7-6-1 0,-4 1 2-1,-9-10 1 1,-5 11-3 1,-11-5 0-3,7 5 0 2,-2 8 0-1,11-7 0 0,3-1 0 2,-11 5 0-2,16 2-1 0,-1-4 1 1,2 1 0-1,0 2 0 1,2-3 1 0,-10 2-1-1,12 8 0 1,-10-11 0 0,2 2 0 0,1-1 0-2,-12 0 1 2,-3-14-1 0,-6 3-1-1,-2 3 1 1,-9-14 0 0,-1 20-11-2,-17-17-19 3,3 9-29-2</inkml:trace>
    </iact:actionData>
  </iact:action>
  <iact:action type="add" startTime="300609">
    <iact:property name="dataType"/>
    <iact:actionData xml:id="d105">
      <inkml:trace xmlns:inkml="http://www.w3.org/2003/InkML" xml:id="stk67" contextRef="#ctx0" brushRef="#br0">25699 11177 105 0,'-14'7'6'5,"1"-1"0"-1,4 4 3 1,-6 2-2 1,-2-8-3 2,6 13 0-5,-7-15-2 2,-3-1 5 1,-5-4 5 0,-9 0-4 2,3-5-4-5,-15-6-4 3,7 9 0-1,9 8-4 1,-7-13-13-1,-1 11-9 2</inkml:trace>
    </iact:actionData>
  </iact:action>
  <iact:action type="add" startTime="301346">
    <iact:property name="dataType"/>
    <iact:actionData xml:id="d106">
      <inkml:trace xmlns:inkml="http://www.w3.org/2003/InkML" xml:id="stk68" contextRef="#ctx0" brushRef="#br0">25518 11277 103 0,'13'3'10'6,"-12"-18"-1"-1,9 10-5 0,-2-4 1 1,-3-12 2-1,10 13 2 1,-9-14 2 0,8-3 2-1,7-1 2 3,-8-1-1-4,3-8 3 1,10 6 0 0,-2 0-6 1,-4 0 2 1,2 5-7-3,3 5-1 2,1 11-4 0,-6-4 0-2,-9 10-2 3,0 0-3-2,-2 14-12 0,-3-4-24 1,-5 18-26 1</inkml:trace>
    </iact:actionData>
  </iact:action>
  <iact:action type="add" startTime="315646">
    <iact:property name="dataType"/>
    <iact:actionData xml:id="d107">
      <inkml:trace xmlns:inkml="http://www.w3.org/2003/InkML" xml:id="stk69" contextRef="#ctx0" brushRef="#br0">9998 12519 103 0,'-5'-2'4'6,"-11"-12"0"-1,2 1-3 0,1 4 0 2,8 2 1-2,-8-5 4 1,14 3 2 0,3 13 4-2,6-8-2 1,-7 3-4 2,16 1-1-2,-4 1-1 0,-6 5 0 1,22 4 1 0,-17-9-1-1,6 7-1 1,-2 4 0 0,6 2 1-1,-8-9 1 1,0 3 3-1,2-2-1 0,4 1 0 1,-13-16 1 0,5 18 1-1,10-11 2 5,-9-5 1-7,11 7 1 1,-9-4-1 3,11-4 0-2,0 4 0 1,-5-4-4 0,0 7 1-1,1-15-5 1,-1 14-3 1,2-8 1-4,3 0-1 2,0 13-2 3,0-12 0-3,1 4 2-1,-1 3-1 3,6 10 0-2,-7-10 0 1,3 1 1-1,0 3-2 0,-3-2 1 0,-5 1 1 2,-2 1-1-2,2 2 0 0,-9-2 0 2,-9-2 0-4,2 0 0 5,-10 0 0-3,2 8-7 0,-6-8 8 1,-9 1-1-1,-14 7 0 1,9-12 1-1,-13 0 0 1,-16 2-2 0,8-8 2-1,-6 3 0 1,-8-6-1 0,6 3 0-2,-4-6 0 4,3 2 0-4,5 4 0 2,-9 0 1-1,11 3-2 2,8 5 2-3,1-12-2 3,0 14 2-3,6-4-1 2,0 8 0 1,-9-11 0-3,21 14 1 1,-12-7-2 2,14 6 0-1,7-2 2-2,7 2-2 2,-3-6-2-2,11 0 1 2,-5 1 4 0,15 1 1-1,6 0-3 1,8 12 0 1,15-10 3-2,-6 14-1 1,-8-28 1-1,15 20 3 0,-6-10 0 1,8 0-1 0,-8-6 0-1,4 2 1 1,4 3 0-1,-6-5 0 0,3 5-1 1,-3-3-2 1,3 5-1-3,-4-1-1 2,-5 3 2 0,0 9-2 0,-3-6-2-2,-3-1 2 2,-1 3-1 0,-3 1 0-1,-9-1 0 2,0 1-1-2,0-1 1-1,-13-4 0 3,-4-6-2-3,-4 7-2 2,-4-2 3-1,-6 2 0 3,-2-5 2-4,-4 6-1 2,-5-10-2-1,-6 8 0 0,-6-3 1 3,-11-2-2-4,-1 1-1 1,-3-2 0 1,-5 5-3 0,3-2-2-1,2 7-1 2,6-2 1-3,7-9 5 1,-6 0 2 2,18 8 2-2,2-15 0 0,7 12 3 1,-3-9 1 0,8 3 5 1,0-3 0-3,14 1 6 1,-2 4 3 1,19-6-4-1,-5-6-7 1,7-2-5 0,13 7-2 0,14 7 0-1,13 11 0 0,-3 3-13 1,0-6-19 1,1 16-7-2,-6-5-23-1,-10 4-62 4</inkml:trace>
    </iact:actionData>
  </iact:action>
  <iact:action type="add" startTime="319824">
    <iact:property name="dataType"/>
    <iact:actionData xml:id="d108">
      <inkml:trace xmlns:inkml="http://www.w3.org/2003/InkML" xml:id="stk70" contextRef="#ctx0" brushRef="#br0">4265 11889 105 0,'-6'-6'5'6,"2"2"0"-1,6-4 6 0,-5 5 0 0,-1-6-1 2,9 4 1-2,-3 5 0 0,-2-8-3 2,-3 2 2-3,3 2-4 2,10 3-1 0,-14 2 0-1,5-2-2 0,-5 1-4 2,2 1-3-2,-5 4 5 1,-8-5 0-1,10 5 0 0,-6 1-1 1,-4-2 0 0,-4 3 3-1,13-1-2 0,-4 0-1 1,-5 1 2 0,9-2-1-1,-5 5 0 1,13-4-1-1,-17 5 2 2,17-9-1-2,-13 9 1 0,7 6-1 0,-2-10 2 3,1 10-1-1,-6 5-1-4,2 0 3 4,-4 1-2-2,-2 2-1 0,7-8 1 3,-11 6-2-4,13 2 1 4,-1-3-1-1,0-7 0-6,2 4 7 5,6-1-2-1,3 3 2 1,-3 0 1-1,3-1-1 2,-2-2 1-3,5-4-4 1,6 11 0 2,-2-12-1-1,-1-3-3-2,3 4 1 2,13 15-2 0,8 1-20 0,2-8-3-1,7 14-21 1,5 5-30 0</inkml:trace>
    </iact:actionData>
  </iact:action>
  <iact:action type="add" startTime="321249">
    <iact:property name="dataType"/>
    <iact:actionData xml:id="d109">
      <inkml:trace xmlns:inkml="http://www.w3.org/2003/InkML" xml:id="stk71" contextRef="#ctx0" brushRef="#br0">10857 11940 138 0,'3'2'5'4,"-7"0"-6"0,8 3-2 1,-6-3 0 1,5 10 1-1,-6-4 0 1,9-1 2 0,-8 2 0-1,7 0 0 0,-3 5 1 4,-4-10 2-6,8 5 1 2,-5 1 1 1,5-2 0 0,-3 3-2-1,5 3 0 1,5 1 3-1,0 7 4 0,-5 3-2 2,1-3 2-2,-9 5-2 0,7-3-1 1,-5 10-1 2,0-4-2-4,2-5 0 2,-8 5 5 0,8-2 1-1,-8 0 3 0,0-3 0 4,2 5-3-3,-10 0-1-1,2-6-3 0,-3 6-4-2,4-3-1 3,-2 2 0 0,4-2-1-2,-3-9 0 4,3 15-2-5,4-21-5 2,-2 7-11 3,0 0-12-3,-7-8-30 1</inkml:trace>
    </iact:actionData>
  </iact:action>
  <iact:action type="add" startTime="322259">
    <iact:property name="dataType"/>
    <iact:actionData xml:id="d110">
      <inkml:trace xmlns:inkml="http://www.w3.org/2003/InkML" xml:id="stk72" contextRef="#ctx0" brushRef="#br0">3851 12550 137 0,'0'-5'0'4,"2"2"24"1,-1-9-13 1,-5 8-8-1,5-2-4 1,-9-1 0-1,2-2 0 0,1 0 1 2,-7-1 0-2,2 3 0 0,2-5 0 1,0 14 2-1,-5-9 0 2,8 4 1-1,-5 0 1-2,4 6-2 1,-7-2 1 1,-5-3 3 0,4 3-1-1,-4-1-2 1,-4 8-1 1,0-6 3-3,-2 0 0 2,-2 6-2-1,-4-8-1 1,2 3-2 3,1 1 0-6,-2 4 0 2,2-13 0 2,-2 4 0-3,9 10 0 2,-1-9 0 1,5 1 0-3,6 3 1 1,-4-9 0 3,14 20 6-4,-13-24-2 1,7 12 0 2,-1-12-2-1,0 12 0-3,8 3-2 3,-2-7-1 0,2 2 0-1,3 1 7 2,-1 6 5-2,2-16-8 0,2 5-2 1,11-8-1-2,-1 6 0 5,9 2 0-3,2-1 3-3,5-11 0 2,5 10 0 2,3 2-2-2,3-2 0 0,4 2-2 2,2-5 0-3,5 5 4 2,-2 0-2 0,-5-4 3-1,-6 12 3 0,-2 0-4 1,-11 3-4 0,-7-15 0-1,-8 13-1 2,-6 0 1-3,1-3-1 2,-9-5-2-1,-12 6-9 1,8 1 8 0,-17 7 7-1,1 4 0 1,-18-10-1 2,-11 1-1-4,8-5 1 0,-13 0 0 3,7-6-1-2,-3-3 1 0,-6 8 0 1,5 5 0-1,2-6-1 1,3-2 0-1,6 6 0 1,-4-4 1 1,6 6-1-3,3-4 0 3,-6-2-1-2,11 2 1 0,0 3-1 2,7 0 0-3,3-5 2 1,11 1-2 1,-5-2 0 2,11 1 3-6,6 0 0 4,-6 0 5 0,10-2 0-2,12-1-7 4,3-4-2-3,13 13 1 0,-6-16 0 1,22 10 0-1,-1-2 0 1,7 6 0 0,7-6-5-2,1 4 0 2,-12-11 1 2,-9 8 4-3,-11-15 2 0,-18 13-1 1,-1 1-2 0,-14-4-2-1,-3 8-9-1,-5-2 2 2,-8 9 9-1,2-12 2 3,-16 2 0-4,3 5-1 2,-12-7 1-2,-8 6 0 2,6-8-1 0,-9 1 0 0,-5 0 0 0,-6-5 5-2,7 4-2 2,-13 0 0 0,11 3 1-2,-1-4-3 3,10 0 0 0,8 5 1-3,12-2-1 2,14 4-2 0,9-2 1-1,13 1 2 0,-6 1-4 1,5-2-1-1,14 2-9 0,19 18-29 3,-1 0 1 1,-3-5-12-6</inkml:trace>
    </iact:actionData>
  </iact:action>
  <iact:action type="add" startTime="324376">
    <iact:property name="dataType"/>
    <iact:actionData xml:id="d111">
      <inkml:trace xmlns:inkml="http://www.w3.org/2003/InkML" xml:id="stk73" contextRef="#ctx0" brushRef="#br0">11363 12612 136 0,'-2'-5'0'3,"-4"3"28"3,6-4-20 0,0 5-4-2,0-8-2 3,-2-1 0-2,6 6 0 0,-7-13 0 1,6 8-1 2,1 5 0-5,9-11 2 4,-4 2 2-3,8 5 1 1,-3-6 3 2,1 0 1-2,14 5 1 0,-11-1-1 1,12-2 0 1,-5-4 2-3,16 7-1 2,-7-4-4 0,1 1 0-2,-4 0-2 5,11 9 0-5,-5-5-1 2,-6-2-2 0,1 8-1-1,5-8-2 1,-4 10 2 0,-7-8-1-2,13 9 0 1,-6-6 0 2,6 10 0-2,-8-4 0 0,4 3 0 2,-11-2 0-1,4-2 0-1,-12 0 1 1,-7 6-2-2,-1-1 2 0,-8-10-1 3,-3 7 0-2,-8-4-6 1,-1 6 6 1,-11 3 0-2,-11-3 1 0,-9-8-1 1,-9 6 0 0,4-4 0-2,-9-1 0 3,-4 1 0-1,-4-2 0 0,5-4 0 0,-2 4-1-4,0 0 1 6,3-2 1-3,13 4-1 0,-2-4 0 0,11 9 0 1,0 0 0 0,8-6 0-1,13 11 1 1,-2-9-1 0,12 6 0-1,3-3 0 1,7-2 1-1,-5-2 1-1,2 3 4 3,16-3-2-1,-5 3-2-1,11 0-2 1,4 3 0 0,13-4 0-1,11 8 1 2,-4 2-1-3,6-14 0 1,3 9 2 4,1-1 1-6,3 0 3 3,-11-7-1 1,13 0 2-2,-5 0-1 0,-5-2 0 1,-8-6 4-1,-2 6-4-1,-12-14-2 4,-6 10-2-4,-5 1 0 2,-6 4-2 0,-11 3 0-1,3-2 0 1,-12 5-1-2,-5 10-8 2,-11-4 8-2,-11-11 1 4,-8 11 0-3,-6 1-5 1,-2-8 4 0,-14 4-4-2,10-3 0 3,-2 3 1-2,3 1-2 1,14 4 0-2,-4 2 1 4,5-4 2-3,10 2 1-1,-2-15 0 2,18 21 1 1,2-26 2-3,6 18 0 2,4-6 0-2,8-6 5 1,2 3-1 4,12-6-3-5,9 5 1 1,3 0 1 2,18 8-1-3,4 4 3 2,-2-14 0 0,5-2 3 0,11 12-6-2,-8-14-2 3,-8 18-1-2,4-1 0 0,-20-1-13 8,-5 12-20-12,-6-3-26 5,-14 7-44 0</inkml:trace>
    </iact:actionData>
  </iact:action>
  <iact:action type="add" startTime="338881">
    <iact:property name="dataType"/>
    <iact:actionData xml:id="d112">
      <inkml:trace xmlns:inkml="http://www.w3.org/2003/InkML" xml:id="stk74" contextRef="#ctx0" brushRef="#br0">2212 12451 108 0,'1'-7'5'4,"-1"8"-1"2,3 5 0 1,-6-17 1-3,3 22 8 1,3-11 3 1,-4-6 1-1,11 0-8 1,-6 7-4-1,0-2-1 2,7 1-3-3,-4-8 0 4,5 10 5-4,1-7 8 1,-3 0-3 0,3-1-5 1,5 1 1 0,-4 8 1 0,-2-6 2-1,0-5-2 0,-8-1-3 2,-3 12-4-1,5-1-2-1,-12-2 0-1,6 0-3 3,0-2 1-1,-4 4 4-2,-12-2 1 2,1 4 1 0,-8-4-1-1,-9-2 1 1,-13 8-1 0,5-2-2 0,-4-6 0-1,-1 2 0 1,8 11 2 0,-7-17-2 0,2 1 2-2,20 16 1 3,-8-3-1 4,4-6 1-10,8-6 2 9,4 4-1-9,6 1-2 3,-2-2 1 2,8-3 0-2,9 12 1 1,-10-11 5 2,1 2 6-2,17 1-6 1,5-4-7 0,4-2-2-1,18 3 0 1,1-4 3-1,13 2-4 1,-8 3 2 0,5-5 17-1,-10 5-3 2,-4-4-8-3,-8 1-5 1,-1 1-2 1,-2 2 0 1,-5-1-2-4,-2 4 3 4,-13-2-2-3,5 2-1 3,-14-1-2-1,2 6-4 0,-1-8-2-2,-5 3 3 7,-2 11 4-9,-4 0 5 2,-15 4-2 2,-4-5 0-1,-13 1 3 1,-5-1-2 0,-3-4-1-1,2 1 0-1,1-5 1 4,3-3 0-2,2 0-2-1,8 5 2 1,0-5 0-2,10 0-1 2,9-10 3 1,9 12 0-3,4-2 1 1,7-4 0 2,1 5 4-3,9-5-5 2,16 8-5 0,17-4 0-1,4 5 2 2,1 1 0-2,7 5 0 0,9-8 0 3,-6 2-1-5,-2-1 0 4,-7 0 2-3,-4-3 0 2,-15 2-1 0,0-3 0-1,-11 0 0 2,-7 0-1-1,-12 2 1-3,-4-4-4 2,-7-1-14 2,-5 4 18-3,-15 5-1 3,-14-12 2-1,-3 10 1-1,-6-8 0 2,-6-11-3-2,-7 15 2 0,7-3 1 1,-4-8-1 0,12 15 0-1,-2-19 0 1,13 21 0-2,5-12-1 2,16 9 0 1,7 0 0-2,16-2 0-1,-6-9-2 4,12 22 3-3,9-10 14 0,12-3-15 1,36 13 0-1,5 4 2 1,-5-10-1 0,3-3 0-1,-3-1 2 0,7 2-1 1,-1-4 0 0,-7 8 1-1,-9-16 1 0,-10 6-4 0,-19 7 0 2,-16-7-1-2,-2 0 0 0,-20-1-2-1,6 2-13 3,-13 5 13-1,-15-6 3 0,-7 6 0 0,-15-3 0-2,-9-11 3 2,-7 7-3 1,-6-10 0-3,3-1 0 1,-5 17 2 2,2-19-1-1,8 14 1-1,9-8 5 1,16 8-1-1,14 0-2 0,9-2 1 2,16 4-1-3,2 9 0 0,1-24 6 3,12 23-3 0,9-2-6-3,23 0-2 2,25 26-36-1,-1-8 8 1,-4 3-11 1,-18-8-41-3,-18 11-36 2</inkml:trace>
    </iact:actionData>
  </iact:action>
  <iact:action type="add" startTime="341149">
    <iact:property name="dataType"/>
    <iact:actionData xml:id="d113">
      <inkml:trace xmlns:inkml="http://www.w3.org/2003/InkML" xml:id="stk75" contextRef="#ctx0" brushRef="#br0">3836 13094 151 0,'-7'-8'0'3,"11"8"3"2,-9 2 4 0,6-6 6 1,2 3 4-1,-6 1-6 1,11-4-4 0,5-3-2-1,-1-1 6 0,3 3 3 2,15-3 1-2,1 4-2 2,6 2 0-3,1-9 4 1,16 7 0 1,-9-4-4 0,10 1-2-1,8-1-6 0,-1 3-2 2,-7-4-2-2,-15 4 1 0,-3 0 3 4,-19-3-4-5,-10 10 0 1,-8-4-2 1,-11 2-24-1,-7 6 17 1,1 6 7 0,-30-6-3 0,1 1 6-2,0-1-1 3,-12-2 0-3,3-2 0 3,9-3 0-1,-5 0 0-2,-1-2 0 1,12 0 0 2,6-1 1-2,11 8-2 0,18-2 0 1,5-4 0 0,3 3 0-1,7-5 15 2,15 9-10-3,20 5-2 2,-1-8-2 1,13 2 1-2,9 9 2 1,0-14-1 0,2 6-2-2,-2-1 1 1,-10-3 0 1,-23 0-1 2,-13-1-2-6,-19-4 2 4,-2 2-2 0,-4 6-12-2,-4-6 6 3,-17 4 10-1,-15-4 0-1,-3-9-2 1,-13 3 4 0,-9-7 0-1,-1 7 0 1,-1-9 3 0,11 12-2-2,0-7-2 3,15 10-1-3,14 2-1 2,23 4 0 0,-2-4-4-1,16 6 3 0,-4-10 15 2,19 18-6-2,16-9-8-1,33 19-3 4,3 3 2-2,15-8 1-1,-22-15-2 0,9 8 5 1,-13-11 1-1,-23 1-4 0,-12-4-2 1,-10 1 0-1,-18 1 1 1,-2 0-1-2,-7 1-21 2,-4-8 15 1,-23-1 8-2,-2-1 0 2,-8-7 0-2,-17 1 2 0,5 2 2 1,-4 2 1-1,-1-2 4 1,17 7-3-1,-10-4-2 1,29 9 0-1,7 8-2 1,10-14 0-1,12 12 2 1,-5-7 6-2,7 2 7 2,-3 0 0 0,16-6-14 0,11 4-3 0,13 5-4-1,2-2 2 1,0-5 0 1,5 8 0-3,16-2-16 0,-14 8-26 4,3 3-41-2,-8 7 0-2,-11 13-41 2</inkml:trace>
    </iact:actionData>
  </iact:action>
  <iact:action type="add" startTime="342327">
    <iact:property name="dataType"/>
    <iact:actionData xml:id="d114">
      <inkml:trace xmlns:inkml="http://www.w3.org/2003/InkML" xml:id="stk76" contextRef="#ctx0" brushRef="#br0">5580 13059 146 0,'-7'-6'0'3,"-5"-2"27"2,14 3 2 0,2 8-7 0,-4-8-10 3,0 1-7-4,-1 4-4 2,3-4-1-1,-4 8 0 1,-1-8-1 0,6 8-1-1,-3-4 0 1,-2 2 2-1,-5-4 0 1,12 6 0-1,-8-2 0 2,-5-1 8-3,12 3-2 3,-13-6 1-3,16 4 4 3,-9 2 2-2,5-8 1-1,-3 4 3 2,0 0 1 0,5-4-6-1,-1 3-4 1,3-9 1 0,8 6-3 0,2-10 0-1,9 1 1 0,-1-1-1 1,14 1-1 2,3 4 3-3,3-4-1-1,8 1-2 2,4 1-4 1,-1 10 0-3,1-2 0 3,13-2-1-3,0 10 0 1,3-2 0 2,-1 8 2-2,-3-4 1 0,-3 2 4 3,-1-1 4-5,-12 0 0 6,-2-5-2 0,1 2-1-8,-4 1-3 2,-1-2-5 4,-2 0 0-2,6 1 0 0,-10-7 3 2,7 2-4-2,2-1 2 0,-9-4 5 1,5 0-3-1,2-1-2 2,-7-4 1-2,12 8-1 0,-11-10-1 3,23 9-1-3,-19-5 1-1,10-4 0 1,5 12 0 2,-8-9 0-3,5 7 1 3,-7 2-1-2,0-6 0 1,-3 8 0-2,-4-3 0 2,8 7-1-1,-8 0 1 1,-7-3 0 1,12 4 0-2,-11-5-1 0,-11 4 1 2,10-2 0-2,-13 1-1-1,-12-5 1 3,-1-3 0-1,-15 6 0-1,3-3-6 1,-2 0-7-3,-7 6 13 4,-19-6 0-2,1 6 0 1,-17-8 0-1,-2 0 4 1,-13-3-6 1,-11 4 4-2,-8-6-2 1,3 5 0-2,0-7-3 3,2 9 0-1,1-6-1-2,-2 4 3 1,-1-1 0 1,6 0 1-1,-4 3 0 2,3 0 0-2,-3 2 0 0,-6-2 0 0,12 1 1 2,-5 2-1-1,2-2 0-1,5 7 0 0,-7-4 0 0,8 0 0 1,-11 3 1 0,12-7-2 0,-5 6-1-1,11-12 2 1,2 17 0 1,4-16 0-4,3-1 0 3,0 3 0 0,1 3 1-1,15 5-1 2,1-5 0-2,3-2 1 0,6 4-1 2,-2 7 0-3,-4-18 0 1,20 19 0 1,-9-11 0-1,0 7-1 1,5-6 2 0,12 7-2-1,-10-7-1-1,22 2 0 3,-18-2 0-2,10 4 4 1,10-8 1 1,12 10-1-3,-2-12 0 2,20 15-3 0,-10-12 1-1,12 3 0 1,-6 0 2 0,14 4-2-1,0-8 0 0,-6 2 2 1,3-4-2-1,6 8 0 2,3-10 4-2,3 10-1 0,-1-5 1 0,8 2 1 3,-1-4 0-4,2 2-1 2,-2 0-2 0,6 3-1-1,3 5-1 0,-5-4 0 1,2 7-2 0,-4-8 2-1,2 13 0 2,-1-11-4-2,-3 5 5 1,-13 5-1-2,-13-1 0 3,-1-4-1-3,-21-1 2 3,2 4-2-2,-12-14 1 0,1 11-1 2,-10-3 0-3,-2-6-6 1,-3-2 1 1,-9 13 4-1,-5-6 1 1,-3-6 2 2,-10 6 1-5,-8-5-1 2,-1 1 0 4,-11-6-1-5,-19 0 0 1,0-1 2 1,-8 2-3 2,-13-1 2-4,5-3-1 3,7 1 0-3,-12 7 0 0,12-3 1 2,-4-3-1 0,0 2 0-2,9 8 0 3,7 4 0-3,0-6 3 2,8 4-2 0,4 2 1 0,5-5-1 0,0 10-1-1,4-5 0 0,3-2 0 0,5 2 2 2,2 1-3-3,-8-7 2 2,18 1 3 1,-11-2-2-3,14-4 1 2,6 12-2 1,-4-11 0-3,8 2-2 1,0-1 0 3,15 10-9-1,5-5-14-5,-7-6-25 4,15 14-25 0,16 4-22-2,8 8-36 3</inkml:trace>
    </iact:actionData>
  </iact:action>
  <iact:action type="add" startTime="365147">
    <iact:property name="dataType"/>
    <iact:actionData xml:id="d115">
      <inkml:trace xmlns:inkml="http://www.w3.org/2003/InkML" xml:id="stk77" contextRef="#ctx0" brushRef="#br0">8448 13123 110 0,'-8'-10'12'5,"-1"1"4"0,2-4-1 1,7 5-2-1,6 5-1 1,-9-8-3-1,0 6-2 1,8-2-3-1,-4 5 0 0,7 3-1 2,-6-7 0-2,-4-3-2 0,2 6 0 1,5-3 0 0,8 6 2-1,-1-2 0 1,-4 6 1-1,6-14-1 0,-4 14 1 2,4-6 4-2,3 0-1 0,-2 2-2 1,3-2 0 1,6 6 1-3,-12-9-2 2,10 5 2 1,-9-5 2-3,12 5-1 3,-16-5-1-2,14 1-2 0,-1 4 2 3,-5-5-1-4,5-3-1 1,-2 5-1 1,11 1 0 0,-5 1 1-2,-9-6-2 3,18 9 0-1,-8-6 1-2,-2 4-3 3,10 4 0-2,-4 0 0 2,-5-6 2-3,8 6-1 1,-7-2 2 1,-3 1-1 0,6-1 1-1,-2-2-1 1,-12 0 0 0,14 2 0 0,-5-4-2-2,0 4 0 3,7 2 1-3,-7 0-1 1,1 2 1 2,-4-12-1-2,6 11 0 0,0-3 2 1,0-3 0 0,-2 4 2-1,3-8-1 1,3 8 0 0,-5-3 0-2,6 8-1 3,3-7-2-1,-7 5 0-2,-2 2 1 2,5 1 0 7,-10-7-1-11,2 2 0 7,-1-4 1-9,-3 2 0 4,2-6-2 2,6 5 2-1,1-1 1 0,-3 0-1 1,5-1 0 1,-1 2 2-3,-2-6-1 3,2 5-1-3,-4 0 1 2,-1-4-1 0,-2 1-1-1,2 3 0 0,-3-2 3 2,10 2-2-2,-6-2 0 3,0 2 2-2,1-4 1 0,-1-2-2-5,-4 4 0 6,8 3-1-2,-6-8 1 2,-1 6-1-2,2-3-1 0,-7 6 0 0,9-3 0 1,-2 2 0-1,-1 1 0 0,-4 0 0 3,5-2 0-2,-2 4 0-3,0-1 0 3,5 1 0 2,-4-2 0-5,1-3 0 4,3 8 0-2,-3-5 2-1,4 5-2 2,-6-9 0 1,4 8 3-3,-2 1-3 3,-3-4 0-2,12 0 0 0,-1 7 0 2,1-2 0-2,4-3-1-1,-2-2 1 4,1-3 0-4,0 6 0 1,3 2 1 2,-3-12 0-3,-4 6-2 2,-4-6 2 1,-3-1-1-2,9 6 0 0,-15-9 0 1,4 3 0 0,3 3 0-2,1-7 1 3,-4 0-1-3,0 1-1 5,3 10 1-4,2-2 0-1,-5 2-1 3,-2-7 1-2,5 6 0-1,1-1 0 2,-7-4 0-1,-9 7 0 0,16 0 0 1,-26-3 0 3,11 3 0-3,0-3 0-4,-11 1 0 3,-4-1 0 0,13 2 0 1,-13-4 0 0,8 2-2 0,1 4 0-2,2-4 0 4,1 3 2-3,3 1-1-1,6 2 1 3,-6 4-2-1,3-10 1-2,-2 2 2 3,-6-5 0-3,-2 4-1 2,-6-5-1-1,5 1 1 0,-5 1 0 1,-4 2-1 0,4 2 1 0,0-10 1-1,0 5-1 0,7 1 0 0,1-1 0 2,-6-2 1-2,10 0-1 1,-7 5 0-1,2-6 0 0,0 2 1 1,0 4-1 0,-8-3 0 0,1 1 0 0,1 0 1-1,4 2-2 0,-10-2 2 1,13 2-1-1,-10 0 0 2,2-6-1-2,-1 6 0 0,0-5 0 0,-2 6 0 1,2-8 2 1,-4 3-1-2,-4-11 0 0,2 7-1-1,-1 5 2 4,-5-12 0-3,-2 9-1 0,-3-14 0 1,5 14 1 0,-3-1-1-1,-2-1 0 1,-13-5 0-1,10 7 0 0,-9-1 1 2,-14-5 0-2,0 7 0 0,-2-1 0 1,2 12-2 0,-5-16 2-2,-12 14-1 4,4-4-2-5,-8-2 3 3,8 8 1 0,-11-10-3-1,9 8 1 0,-14-7 1 4,8 4-2-6,-5-2 1 3,8-2 0 6,-8 0 0-11,10-8 2 9,-14 9-3-9,4-4 2 3,-1-9 3 1,0 9-4 1,3 0 0-1,4 0 0 2,-3 4 2-2,0-6 0 0,4 6 3 1,-6-4 1 0,-9 0-3-1,12 5-1 0,2-1-1 3,2-2 0-5,6 4 0 4,0-10-1-1,1 16 1-1,3-8 1 0,-2-7 0 1,1 4-1 0,7 6 2-2,3 3-2 3,-4-4-1-1,7 6 3-2,-2-12 0 2,1 13-1-1,-5-7 4 0,-2-1 0 3,4 8-4-2,3 8-1-3,-2-5 0 3,3 4-1 1,-2-4 0-3,8 3 0 3,1-7 0-2,7 4 0-1,9-2 0 5,-1 4 1-6,2-9-1 2,4 1 0 1,1 2-1-1,4 2 2 2,1-4 0-3,-2 1-2 3,-3 2 2-3,8-7 0 4,-4 4-2-4,2-8 2 0,2 5-1 2,7 5 0-1,-5-9 0 1,1 3 2 0,6 3-1-1,-11-10 1 0,17 11-3 1,9-4 1 1,-2-5 0-2,8 1 0 1,16 8 0-2,1-3 1 3,9 0-1 0,-2 6 0-4,-9-9 0 3,-3 3 2 1,3-9-1-2,-1 10 0 0,-1-1 1 2,8-4 0-1,4 4-1-2,-2-5 1 3,11-3 1-2,6 7-3-1,3 2 0 3,17 3 0-1,10 3-1-2,2-5 2 3,15 7-2-2,4 2 1 0,-9-7 0 2,5 9-1-2,-14-2 1-1,-3-3 0 3,-10-1 0 0,-2 11 0-4,-9-4 1 5,5-2-2-5,-10 5 0 4,1 1 1-1,4-3 0-2,1 1 0 2,4 7-2 0,-10-14 3-1,16 2 0 1,-17-7-1-1,10-2 0 0,-10-1 0 4,-11-2 1-4,-6 0-1 0,-1 0 0-1,-15-3 0 3,0 6 0-2,-14-5 0 0,-5 0 0 0,-10 1 0 1,-3-2 0-2,-1 7-13 3,1 0-31-2,10 15 0 1,-1 10-10 2,-2 10-47-4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48">
    <iact:property name="dataType"/>
    <iact:actionData xml:id="d0">
      <inkml:trace xmlns:inkml="http://www.w3.org/2003/InkML" xml:id="stk0" contextRef="#ctx0" brushRef="#br0">5250 12942 114 0,'11'0'8'5,"-11"0"-4"0,4 6-1 0,-4-10 0 2,-4 4-1-2,6 4 0 0,-3-4 0 1,0-6 3 0,2 12 4-1,0-12 1 1,-2 6 2-1,0 6 2 1,-2-14-2 0,10 14 1-1,-6-10-3 0,1 2-7 1,5 4-5-1,5 4 1 1,-3-4 2 0,2-2-1-1,1 5 0 1,4-2 4-1,-5 0 4 1,-3-9-1-1,0 10 1 2,-2-2 0-2,-3-4-2 0,7-2-1 1,-2 4-1-1,-5-5-1 0,6 5-1 1,-4-2 0 0,2 2-1 0,-7 0 0-1,9 0-1 2,1-6 1-2,-7 8 1 0,4-2 2 1,-1 0-1-2,4-2 2 3,-11 4 0-2,12 2-2 1,-8-4-2-1,-6 2-1 0,12-2 0 1,-7 3 0 2,-7-6-2-5,11 12 1 4,-11-15 0-3,6 11-1 2,-3-2 2-1,4-1 0 2,-7-4 1-2,10 2-1 0,-5 2 2 1,-2 2-2-1,4-1 0 0,-10-3 0 2,11 7-2-1,-6-9 1-2,-3 8 0 4,-1 1 1-3,1-2 0 0,-2-5-1 0,0 5 1 1,-7-7 6 0,3 0-4-1,-1 4 3 1,-2-7 0-2,0 3-3 2,2 0-1 0,-5-2-1-1,-3 0 0 2,1 2 0-2,4-3 0-1,2 6 0 4,-3-2 0-4,3 0 0 1,4 5 0 2,3-7 0-1,0 2 2-2,3 0 1 3,0-2 2-3,1 1 1 3,3 2-3-2,3 0 3 4,-3 0-1-4,2 2-2-2,-4-6-3 1,9 2 2 2,-3 2-1 1,-4-3 0-2,2 1 1-1,0-1 0 2,2 3 1 0,-1-3-1 0,-1 3 0-1,3-2 2 0,-2 4 0 1,-2-8-2 0,3 8 1 0,-2-6-1-2,0 4-1 4,-4 4-1-4,5-4 0 2,0-4 1 0,-7 4-1 0,6 4-1-2,-4-8 1 2,3 4 0-1,2 6-4 1,-5-16 4 2,6 18 0-4,-4-8 1 0,5-4-1 2,-1 4 0 0,0 0 2-1,0 0-2 1,5 0 0 0,-8 0 4-2,7-6-2 4,-3 10 0-4,-5-8-1 1,4 2 0 2,-4 0-2-3,4 6 0 2,4-4 1 0,-9-4 1 1,5 9-1-4,-2-2 4 4,2-1 2-1,0-8-2-2,-7 0-1 3,7 13 2-2,0-12-3 1,-4 9-1 0,5-8 0-2,-5 4-1 2,4 0 0 0,0-1 0 0,0 4 0-2,0-3 1 3,4 4-1-3,-10-8 0 2,10 7 2 1,5 4-1-3,-10-5-1 1,3-10 2 3,3 8-2-4,-2 4 0 1,4 2-1 3,-3-4 1-5,0-2 0 3,5 3-1 1,8 7 1-2,1-6 0 1,-1 4 0 0,7-2-1-1,5 6 1 2,-5-11 2-3,14 9-3 4,-3-4 2-5,-3-5 0 3,-4 4 0 0,14-3 5 6,-10-2 2-12,1 0-2 3,-4-2-1 3,5 4-1 0,0-8 2 0,7 9-1 2,-4-12-2 0,-7-1 4-8,8 10-3 5,-10-7-3 2,3-3-1-2,-5 2 0-1,-1 6 6 2,-6-3-1-1,-2-1 0 2,-6 1 0-1,4 8-4-2,-1-4-1 2,-5-1 0 2,5 2 2-4,1-5-2 1,5 5 0 2,-1-4 2-2,7 0-1 0,4 6-2 2,14-4 1-3,-6 0 0 1,9 6 0 3,8 4-2-4,-10-8 3 1,7-2 0 1,-8 2-1 0,2 5-1-1,-4-8 2 1,-9 6-1-1,-4-3 0 1,8 5 2-1,-7 0-1 1,6-3-2 1,-1 2 1-2,0-2 0-1,0 4 0 1,5 4 0 3,-4 3-3-3,2-6 2 0,2 2-2 1,4 9 0 0,-6-12 3-2,-10 5 0 2,-2-5 0 1,-21-4 0-3,-5-2 1 2,-8 0-2-1,4 3-10 0,-10-1 8 2,-3 2 1-2,-2-4 1-1,-11-2 2 3,2 0 1-3,-13-6-1 5,8 2 0 0,-14-3-2-6,-9 6 2 0,9 3 0 3,-14-6-1-1,4 4 0 0,-2 2 1 1,1 2-2 0,-10 0 2-1,10-2 1 1,-9 4-4-1,6-6 1 0,-6 0 2 1,2 15 1 0,2-20-3-1,-6 7 1 1,6 0 0 0,-6-6 2 0,-1 6-3-1,7 4 2 0,-3-6 0 1,16 0-2 0,-6 2 1-1,-2 0 0 1,15-2 1-1,-8-1-1 1,8 10 0-1,0-9 1 1,10 2-1-1,-1 4-1 0,-11-10 2 2,13 14 2-2,-3-12-2 0,1 4 0 2,3 0 0-2,9 0 0 0,-15-6 0 2,6 10-1-3,1-4 2 0,6-5-2 3,-3 6-1-1,1-3 2-1,3 0-1 1,6-2 0 0,3 8 0-2,-1-8 1 3,6 4-2-3,3 2 1 3,-4-5 0-2,1 6 2 1,7-1-1-1,-8-6 1 1,10 8 4-2,-3-6 1 2,-1-4-2 1,10 5-2-2,-8-5-1 0,12-5-3 2,7 4 0-2,10-7 2 0,19 2-1 0,18 3-2 1,20 10 2 0,4-7 0 0,8 12 0-2,4-2-1 2,-9-12 1-1,6 6 3 2,-13 2-3-2,-1 5 0 1,-14-5 0-1,-10-3 5 1,-5-4-2 0,-17 3 2-2,-5 2-2 2,-2 2-3 1,-5-6 0-2,2 0 0-1,-5-3 0 3,2 7 0-1,-7-7-3-2,5 2-4 4,10 7-28-5,-7 4-27 3,0 2-15 4,-11 13-17-2,-10-1-26-8</inkml:trace>
    </iact:actionData>
  </iact:action>
  <iact:action type="add" startTime="9520">
    <iact:property name="dataType"/>
    <iact:actionData xml:id="d1">
      <inkml:trace xmlns:inkml="http://www.w3.org/2003/InkML" xml:id="stk1" contextRef="#ctx0" brushRef="#br0">7943 13090 160 0,'-9'-10'0'1,"7"3"27"3,-3-5-15 1,-2 4-6 2,2 0-6-1,-2 4 0-2,5-5 1 2,-2 5-1-1,0-9 0 1,0 15 0 0,1-3 5-1,1-2 4 0,3 5 3 2,-1-1 5-3,4-1-2 2,-3-10-4 0,6 10-2-1,-3 0 1 1,5-8 0 0,-4 4-1-1,5-2-1 0,3-1-1 1,3-5-1-1,-2 7 1 1,2-6-1 0,3 6-5-1,-4-1 0 0,5-4 0 4,-3 8-2-6,-4-2 1 2,5 7 0 2,4-6 0-1,-1 3 0-1,6 0 0 2,6 3-1-3,7 0 1 1,-5 1 1 2,13 2-1-1,7 0-1-2,3 2 1 3,-2 0 1-3,-3-3-1 5,8-4 13-4,-10-2-7-3,-1-7-1 4,5 11 1 2,-6-2-3-4,-1-8-2 1,3 8-2 1,-1-4 2-1,-5 0 0 2,6 5-2-2,0-2 1 0,4 0 1 0,2 4-2 2,1 0 0-2,2-3 2 1,-6 0 0-1,5 3-2 1,-2 0 1-1,-3-7 5 1,-2 5 4-1,-9-4 2 0,-3-4-1 3,-3 6-3-3,-9-11-5-1,-2 8-1 2,-10-9 0 0,10 11-1-1,-12-9 0 1,-2 10-1-1,-1-2 1 0,2-4 0 1,-1-3-3 0,-6 7 4-2,2 4-1 3,-5-8 0-2,6 6-1 0,-8 3 2 2,-1-2-2-2,-8-5-2-1,21 10 1 5,-23-13-3-5,14 11 1 0,-8-5 0 2,8 3 2 0,-7-3 0 1,1 0-2-3,-7 9 2 2,-6-8 4-1,-8 4-2 2,-9-2 0-2,-6-3 0 0,-6 0 3 0,0 4-4 1,-2 2-5 1,-2-2 1-2,-1-1-3 0,0 7 3 1,-1-7 4 0,1-8 2-1,-6 8-1 3,6-6 0 0,-18-1 1-6,7 3 0 2,2-6-1 2,-3 12 0-1,1-7 1 0,4 4-1 2,-9 1 0-1,9-2 0-1,-5-2 0 0,2 7 0 2,2-11 0-3,-3 11 0 3,4-10 1-2,9 10-1 0,-5-11 3 1,8 12-1-1,3-4 0 0,10-4 0 1,-7 3 1-1,11 2 0 1,-2-1-2 0,-2-1 3-1,6-3 0-1,7 3-1 4,-12 2 0-3,16-6 1-1,-2 4-2 3,1-4-1-3,4-1 1 2,6 8 1 0,5-7-1-1,4 7 0 0,-5-8 0 2,3 3 4-2,4 3 0 0,3-4-4 1,8 2-2 0,7 0 0 0,-2 2 0 0,7-2 0-2,-3-1 0 1,-4 0 2 2,10 1-2-2,-4 0 3 1,-2-4 0 0,3 1 0-1,0 3-1 0,5-10 1 1,12 15-3-1,-4-12 0 0,3 4 0 2,16 6 0-2,-2-1 0 0,7-2 0 2,8 5 0-3,-7-10 0 3,20 12 0-1,-16-10 1 0,1-2 0-2,1 1 3 3,-2 4 1-2,-11-7 1 0,1 4 0 1,-1-3-2-1,-14 8 1 1,6-6-3-1,-9 4-1 1,-8 0-1-2,4 6 0 4,-12-10 2-3,-1-1-3 0,-11 8 1 1,5-6 0-1,-11 3 2 1,1 0-2-1,-4-6 0 0,-12 10 0 0,12-4 1 1,-5 0-2 0,-11-6 2 0,18 10-2-1,-6 1 0 0,-8-12 1 1,-2 1 0 0,9 8 0-1,5 4-5 1,-14-9-12 0,12 4-34-1,-8 1-25 0,6 17-22 2</inkml:trace>
    </iact:actionData>
  </iact:action>
  <iact:action type="add" startTime="11195">
    <iact:property name="dataType"/>
    <iact:actionData xml:id="d2">
      <inkml:trace xmlns:inkml="http://www.w3.org/2003/InkML" xml:id="stk2" contextRef="#ctx0" brushRef="#br0">11097 12923 185 0,'-6'-10'0'2,"-2"-4"13"4,9 16-3-1,-3-6-7 0,3 3-2 2,-1-4-2 0,8 3 2-4,-4-2 1 3,3 4 0-1,8 0 0 1,-13-13 5 0,18 19 3-1,-11-15 0 0,9 6 3 2,-2 11-2-2,2-12-5 0,-8 6-3 1,3-8-2-1,8 14-1 1,2-7 0 0,-6 4 0-1,9-7 0 1,4 7 0 0,1-8 0 0,7 3 0-2,6 7 0 2,-3-3 0-1,2 0-1 2,-1-8 1-1,4 4 0-1,-4-6 2 0,3 3 6 1,-8-4 6 1,3 10-7-3,-4-7-3 2,2 4-2-1,5-8-1 1,5 20-1 0,-4-12 0 0,9 4 0-3,-1 1 1 5,-3 10-2-3,6-14 1 0,-1 3 1 1,-2 2-1-1,3-5 0 0,-1-11 0 1,-10 7 6 0,4-3-1-2,-5 0-1 4,-2-1-1-3,3 5-2 0,5 2-1 1,2-4 0-2,-7-3 0 3,17 2 0-2,-9 4-1 1,10 12 2-1,-4-15-1 1,14 8 0 0,-3 4 0-2,4-8 0 3,-9 11 0-2,4-7 0 1,-7 3 3 0,-15-4 0-1,5 0 0 1,-11-6 0 0,-2 15-2-1,-6-10-1 0,1 3 0 0,-5-1 0 1,-14-9 0-1,2 10 1 1,-6-6-1 0,-4-3 0-2,-4 5 4 3,5 0-3-2,-12-3-1 0,-1-8 0 1,-3 2 0 0,-5-3 0 0,-5 0 2 1,-15-6-1-2,-4 5-1-1,7-5 0 4,-14 12 0-4,-3-6 0 1,-6 9 0 1,-3-4 0 0,4 7 0-1,-7-5 0 3,-5 2-1-5,-1-9 2 3,-4 11-2 0,-5 0 1-1,2 0 0 0,-5 0 2 2,-11 6-3-3,16-2 1 2,-2-1 0 1,5-3 0-3,13 7 0 1,-3-1 0 2,2-3 0-2,6 2 0 0,4-5 0 1,-4 1 0-1,4 2 0 1,-3-5 0 0,-5 6 0-1,8-3 0 0,5 1 1 2,-3 0-2-2,16 5-1 1,0-7 0 0,7 7-1-2,3-6 0 2,14-1 3 0,-3 0-3 0,16 7-1-2,-11-14 3 2,14 12 2-1,6-5 3 2,5 10-3-1,1-6-1-1,12-2 1 0,2 3-1 1,-2-3 0-1,4-2 1 1,2-2-1 1,7 4 0-3,5-2 0 1,-2-2 0 1,10 6 0-1,6-11 0 1,-1 5 3 0,4 4 3-1,-6-4-1 1,-3-8 1 1,14 10 3-3,-12-4-3 1,-2-3 0 2,4 10 0-3,-18-12-2 2,-2 8-2 0,-11-12-2-1,5 14 0 0,-7-2 1 1,-3-5-2 0,1 10 1-1,-6-4 0 1,6 3 0-1,-6 5-5 2,-3-5 2-2,-7-6-7 0,-3 11-9 2,-2-3-14-2,7 19-27 0,-15-5-19 1</inkml:trace>
    </iact:actionData>
  </iact:action>
  <iact:action type="add" startTime="13791">
    <iact:property name="dataType"/>
    <iact:actionData xml:id="d3">
      <inkml:trace xmlns:inkml="http://www.w3.org/2003/InkML" xml:id="stk3" contextRef="#ctx0" brushRef="#br0">14851 13007 110 0,'0'6'6'6,"-4"-7"-2"0,8 0 0-1,-2-4 0 0,-7-2-1 1,6 2 4 0,-1 5 0-1,7-1-3 1,-10 1-1 0,5 0 1-1,-6-4-1 1,6 6-1-1,-6 0-1 1,10-2 2 0,-8 0 4-1,2 0 1 0,0-2-2 1,5 0 0-1,-3 4 1 1,0-4 0 0,1 0 2-1,1-2 0 0,-4 4-1 1,4-6 0 0,-4 6-2-1,-3-4-1 1,11 3 1-1,-12 0-2 1,5-9 0 0,10 12 2-1,-9-7-2 1,2-3-1 0,4 6 1-1,-2 2-2 0,5-4 0 1,3-2 1-1,-11 6 1 1,7 0 1 0,0-7-2-1,-4 10 0 0,-5-3 0 2,7-2-3-2,-3 4 0 0,-4-5 1 1,3-1-1 0,5 6-1 0,-8-2 1 0,9-3 2-2,-4 6 0 1,4 4-1 2,1-5 3-2,-3-3-1 1,3-4 1 0,6 15 1-1,-3-10 0 1,-6 0-2 0,5 0 1-2,-10 4 0 1,-3-2 0 2,5-2-4-2,-5 0 0 0,8 0 1 1,0-6-1-1,-5 12 0 1,3-6 0 0,7 0 0-1,-3 2 0 1,-2 1-1-1,3 0 1 1,-1-3 0-1,5 7 0 1,-8-9 1-1,2 4-1 2,-3-2 0-2,10 4-1 0,-6-2 2 1,3-1-1 0,0 1 0-1,-1-4 0 0,3 7 1 1,-2-10-1-1,6 12 0 1,-5-9 0 0,1-1 0-1,13 10 1 0,-14-7-1 2,21 4 0-2,-19-4 1 0,16 4-1 1,-6 2-1-1,6 0 2 2,-8-5 0-2,7 5 1 1,-3-6 2-2,4 1-1 4,-4-4-1-4,-4-1 1 3,7 0 1-2,-3 1-2 0,6 3 1 1,-7-5 1 0,10 0 1-1,-4 1 0 1,0 0-1 0,0 1 0-1,0-4-2 0,5 6-2 1,-6-2 0-1,4-5 2 1,-2 3-1 0,2 5-1-1,-8-12 0 1,9 10 3 0,-8-6-2-1,2 8 0 0,4-5 0 1,4 2-1-1,-7 8 0 1,1-10 2 0,6 7-1-1,-7-4 0 0,1 2 1 2,2-5 1-2,-3 5-2 0,1-9-1 1,3 15 0-1,3-1 2 1,-12-7-3 0,6-1 1-1,6 11 0 0,-13-16 2 2,6 5-2-2,-1 6 0 0,-9-9 1 1,24 16-2-1,-29-21 1 1,14 14 0 0,1-6 0-1,2 4 0 0,-3 1 0 2,0-5 0-2,-2 2 1 0,8 1-1 1,-6 1-1-1,-2-1 1 1,5-2 1 0,-2-2-2-1,-2 2 2 1,1 0 0 0,6 5-1-1,-6 0 0 0,-1-6 2 1,3 10-2-1,-5-9 0 1,-2 2 1 0,5 5 0-1,0-3-1 1,-13-4 0 0,17 3 0-1,-6-1 0 0,-2 5 0 1,9-2-1-1,3 5 1 1,0-2 1 0,-4-4-1-1,7 3 0 1,-9-3 1-1,9 0-1 1,-15-5 0-1,-1-3 4 1,3 6-3-1,-7-2-1 1,5-1 1 0,-4 2-1-1,-4-6 1 0,3 8-1 1,-9-7 0 0,2 3 0-1,11 1 1 1,-17-4-2-1,11 3 2 1,-1 3-1 0,-12-3-1-1,9 6 2-1,-9-15 0 2,7 18-2 0,-6-4 1-1,-4-2 0 1,-7-2 0 0,6 0 0-1,1 6 0 2,-5-8-6-3,-2 4 5 3,-5-2 0-1,0 10 1-2,-5-8 0 1,-5 4 0 2,-1-3 0-3,3 0 0 2,-9 2 0 0,2 3-2-1,2-3 3 1,-2 0-2-1,-3-2 0 1,10 14 1-1,-12-15 0 1,6 14 0 0,-3-9-2-1,-9-5 2 1,1 11 0-1,-8-12 0 0,-4 3 0 2,-7-4 0-2,4-8 0 0,0 10 0 2,-10-13-5-3,2 17 5 3,1-11-3-2,1 4 0 1,-1 0 3-2,7-2 0 4,-7 0-1-4,0 10 0 1,8-5 1 1,-3 1 0-1,-5-2-1 2,6 4 0-1,-10 0 2-1,-2-8-1 0,-5-3 0 2,-5 3 0-2,6-3 0 1,-1 8 0 0,-3-11 0-2,3-1 0 2,2 4 0 0,15 2-1-1,0-5 1 1,-5 1 2-1,0-3-3 1,10 6 2-1,-2-3-1 1,-7 8 0-1,10-5 0 1,0 9-1 0,1 4 1-1,-1-4 0 0,-5-3 0 2,1 1 0-2,5 7 0 0,0-4 0 1,1 0-1-1,-14-1 2 0,1-7 0 1,15 8-2-1,3 0 1 1,-14-10 1-1,5 9 0 1,1 0 0-1,13 0 0 1,-9-2-1-1,6 6 0 1,-1 1 0 0,1-7 0-1,-5 0 0 0,13 15 0 2,-7-15 0-2,-5 3 0 0,2-5-1 1,1 3 2-1,-8 5 0 1,3-6-1 1,-6-6 0-3,3 12 0 1,-2-12 0 2,1 7 0-2,1 1-1 1,8 2 1-1,2 0 0 0,6 5 0 2,-4-12 0-2,17 8 0 1,-7 3 0-1,0-6-1 0,8-1 1 1,-1 2 0-1,0-3 0 1,12 11 0 0,-13-13 0-1,10 4 1 2,-4-6-1-2,7 8 0-1,-2 0 0 2,4 2 0 0,-6-8-3-1,9 2 3 1,-6-4-2-1,9 9 0 1,-8-4 0 0,1-3 3-1,8 3 1 1,0 3-2 0,1-2 0 0,2 3 0-2,7-6 2 4,-4 2-2-5,2 6 1 4,6-15-1-1,1 10 0-1,-1 1 0 1,5 5 0 0,9-6 1-1,-9 2-1 0,10-4 0 2,-5 7 0-2,-2-4 0 1,3-3 2 0,7 3-2-1,-10-5 1 0,14 6-1 2,-4-4 0-2,6-7 0 0,2 10 1 0,9-3-1 2,-1-4 2-3,1-1-2 2,13 5 0-1,-11-4 0 1,11 4 1 0,-8-6-2 0,13 2 1-2,-5 6 0 2,-3 0 0 0,-16-4 0-1,13 6-1 1,-6 2 2-1,-4-4-1 1,-5-4 0-1,-3-2 0 1,-1 2 0-1,0 8 0 1,-3-10 0-1,1 0 0 1,1 0 1 0,-3-3-2-1,3 8 2 0,1-4-1 2,-1 1 0-1,-3-5-1-2,0 3 1 2,3-6 0-1,-3 8 0 1,4-7 0 1,-3 7 0-3,3-9 0 1,0 6 0 2,4-9 0-1,-4 5 0-2,9-3 1 2,-14-9-1-1,5 7 0 2,0 4 0-2,-1-2-1 0,5 3 1 0,-9 1 0 2,13 7 0-2,1-5-2 0,3 8 3 1,-3 1-1-1,-10-6 0 1,5 2-2 0,12 6 3 0,-15 4-1-2,-1 3 0 3,7-3 0-2,-5 1 0 0,-9 1 0 1,-6-4 0-1,-1-1 0 1,-5-1 1 0,-7 1-1-1,5 2-1-1,-12-3 2 3,-3-1-2-2,1-4 1 0,-3 9 0 1,-15-14 0-1,13 10-6 1,-3-5 2 0,-12 0 4-1,5 6 0 0,-3-3 0 1,-4 4-1 0,0-4 0-1,-4-3 0 1,-6 6 0-1,-7-6 1 1,-1 6 0 1,-10 0 0-2,-1-7 0-1,-18 2 0 4,10-3 0-4,-11 2-3 1,-6-4 2 2,0-2 0-3,-8 0 0 2,-1 3 1 1,13 8 0-3,-12 1-6 3,4 2 2-2,0-2 3 1,-4 0 1 0,10 1 0-1,-9 0-2 0,0 0 3 1,-3-4-1 1,0 2 0-3,-4-5 0 1,-11 4 1 2,11-12-2-2,-18 6 1 0,1-9 0 1,7 1 0 0,3 13 0-1,11-11-1 1,-9 1 1-1,15 6 0 0,1 2 0 1,4-7 0 0,-1 2 0-1,2 4 1 1,14 0-2-1,-3-2 2 1,-5-6 0 1,15 16 0-3,-10-17 2 2,-1 9 1 0,12-2-2-1,-7 2-1 0,6 0 1 2,11-4-2-3,-7 8 0 2,13-4 0 0,10 0 0-1,-1 2 0 0,6 1-2 1,12 3 2 0,-9-4 0-2,10-6 0 2,6 10-1-1,-14-10 1 1,16 9 0 0,0-6 4-1,-1 9-4 0,6-7 3 1,-1 7-4 0,3 0 1-1,3-8 0 2,1 9 1-2,4-6-1 1,5 2 0 0,-2 2-1-2,4-5 2 2,10 5-2 0,5-10 2 0,-1 3-1-2,4-2 0 3,14 2 0-3,2-2 0 2,8-6 1 1,10 14-2-2,3-12 2 0,7 8 0 0,6 2-1 2,-15-4 0-3,23 4 2 2,-6-2 0-1,-9 9 0 1,5-5 0 0,-3-2 1-1,-2 2-1 0,-6 0 0 1,-7-4 1 0,-3 2 0-1,-6-2-1 2,3-12-1-3,-2 10 1 2,-17-10-1 1,7 0-2-2,9-3 2-1,-13 3 0 3,-3-2-2-2,11 9 2 0,-23-2 0 2,21 10-2-2,-4-2 1 1,-7-3 0 0,-7 12 1-2,1-10-1 3,-9 6 0-2,-3-3 0 0,-7 7 1 0,8-14-1 1,-14 9 0-1,-4-6 0 1,5 7 3 1,-1-2-4-3,-7-2 2 1,5-6-1 1,0 9 0 0,1-3 0-1,-3-2 1 2,3 2-1-3,0-3 0 2,6 4 0 1,-5-8 0-2,-3 2 0-1,-2 2 0 3,5-2 0-1,-10 1 2-2,-4 0-2 2,1-4 0-1,-3 6 0 1,-8-6 1 0,2 10-2-1,1-8 0 1,1 0 0-1,1 2-1 1,1 5 1-1,-4-5 0 1,2 8 0 0,-1-2-2-1,-3 7-1 1,6 4-8-1,-3-1-16 1,-6-4-16 0,-12 13-33-1,-7-4-39 0</inkml:trace>
    </iact:actionData>
  </iact:action>
  <iact:action type="add" startTime="20260">
    <iact:property name="dataType"/>
    <iact:actionData xml:id="d4">
      <inkml:trace xmlns:inkml="http://www.w3.org/2003/InkML" xml:id="stk4" contextRef="#ctx0" brushRef="#br0">23801 6419 156 0,'14'-2'0'3,"-10"2"44"4,1-3-26-2,-6 4-12 0,2-1-8 1,-14-1 0-1,5-3 2 1,-14 3 0 0,3-11 0-1,-5 5 0 1,-13-9 0 0,2 0 2-1,-7-3-1 0,10 4 0 1,-3 0-1-1,-4-2 1 3,12 6-1-4,-14 1 1 1,5-1 2 0,-3-2 2 2,-19-2 5-2,4 3-3 0,-8 5-2 5,-3-9-2-9,-7 4-1 5,7 6 2 0,-11 1 4-1,5-5-3 2,-2 9 2-2,6-5 1 0,-1 15-1 0,3-7 3 2,-6 0-1-2,-3 0-4 1,9 11 1 0,-6-1-3-2,3 0 0 2,2 10-1 0,-7-4 2 0,5 4-2-2,3 11 0 3,-8-8-2-3,7 8 1 3,5-1-1-1,-3-1 0-1,3 5 0 1,-2 6 0-1,2-5 0 1,-2 8 0-2,8 0 1 3,-5 6-1-3,3-6 0 3,-2 2 0-2,5 0 0 1,2 3 2-2,7-2 0 2,-1 5 2 1,5 2 0-2,11 0-1 1,0 12 0-1,-10-13 1 0,8 13 0 1,4 9-3 0,6 3 0-2,-11 5 0 4,6-1-1-4,-3 3 0 1,2-7 1 1,-6 6-2 0,9-4 2-1,1 5-1 1,-1 6 0 0,3 2 1-2,1 3-1 3,0 0 0-1,-5-4 3-1,11 14-2 0,1-14-1 0,-8 12 1 1,15-5-1 0,-11 5 0 1,8-3 0-4,-5-2 0 5,2-1 0-4,9 10 0 1,-10 2 0 2,14 5 0-3,-12 10 0 3,10-9 0-1,-3 15 0-1,-4-11 0-1,12 0 1 4,-14-7 1-3,7 20 1 0,9-21-2 1,0 19-1 0,-9-7 0-1,12 2 2 1,13 7-2-1,-12 2 0 1,16 4 3-1,-5-10-1 1,9 5 3 2,-4 1 1-4,4-1 1 0,-3-13-2 2,-1-6-3 2,-5 16-2-5,-4-4 1 2,9-14-2 3,0 13 0-3,-6-10 2-1,8-3-2 2,11 1-1 0,0 5 1-1,6-1-1 1,16 3-2 0,2-4 0 0,9 8 1-1,-2-7 1 1,10-7 3-2,-2 7 0 3,7-11 2-2,-12-11 5 0,3-4 0 2,-1-4 1-3,13-3-2 2,-7-2-3 1,7-6 0-2,5-7-1-1,12 1 0 3,-5 1 0-3,2-5 2 2,25-3-2 0,-9-2 2-1,6-15-1 1,8-1 0 1,-4-3-3-3,7-4-1 1,2-9 0 1,1 2 1 0,-1-2-1-1,-10 0 1 1,15-7 0-1,-3-10 0 1,6 7 1 0,13 5-1-1,1-13 1 1,-16-5 1 2,15 5-1-5,9 6-1 2,-5-16 0 1,5 3-1-1,12 2 0 1,3 1 0-1,27 13 0 0,-18-8 0 0,-1 11 3 1,-6-6 9 1,-12-7 0-3,-19-6-2 2,12-4-6 0,-22-14-3 0,10-6-1 0,-18-5 0-1,6-6-1 0,-11 0 1 2,7-5-2-2,-8 0 2-1,0-9 0 3,12 12-2-3,-7-11 3 2,12 12-1 1,-3-12 0-2,8 1-1-1,-8 7 2 4,-8-11-2-4,1-2 2 1,-9-8-1 1,-2-3 0-1,2-2 0 2,-10-7 1-1,-2-3-1-1,9-5 0 1,-10 0 2-1,5-4-1 2,-20-10 2-3,0 5-1 2,-9-16 3-1,-8-1 0 0,4 1-2 2,-15-13-2-3,3 2 1 3,-16-14 0-2,-3-1-2 0,3 1 2 1,-5-7-2 0,-6-17-1-1,-13 2 2 1,5 5 0-2,-6-7-1 4,0-9 0-4,-5 5 1 2,-1 3-2-1,-7-4 1 1,-3 10 0 0,2-18 0-1,-6 14 0 0,-5-7 0 1,4 8 0 1,-6-6 0-3,-1 4 0 2,-11 6 0-1,-2 8 0 1,9 5 0 0,-18-3 0-1,-4-1 0 0,-1 3 1 2,-5 1-1-1,-7-5-1-2,3-4 1 3,-2 5 0-2,-15 1 0 1,9 8 0 0,-17 8-1-2,5 9 1 5,0 0 0-2,-5 4 0-5,-7 3 0 2,-6 2-1 2,1 5 0-1,-1-3 1 1,-8 1 1-1,-4 2-2 1,3 4 1-1,-6 11 0 2,7-1 0-3,-20 6-1 2,17 9 1 0,-11-3 0-1,-8-1 1 1,9 4-1 0,-12 0 0-2,-1-8 0 2,-10 13 0 0,16-2-1 0,-13 0 1-2,2 5 0 3,7 13 0-2,-9-9 0 1,5 6 0 0,-15-4 0 0,13-3 0-3,-8 3 0 5,5-8 0-3,-3 9 0-1,3 1 0 3,-10 0 0-2,9 0 0 1,-2 1 0 0,-4 0 1-1,1 3-1 0,-9-10 0 2,-6 15 0-2,10-6 0-1,-7 7 2 4,13 2-3-5,-10-6 2 5,4 10-1-3,-12-10 0 0,4 9 0-1,-7-2 0 4,-9-1 0-4,5 1-1 3,-7 3 2-2,8 3-2 1,11 9 1-2,6 8 0 3,-4-4 0-2,12 6 0 1,4 17 0 0,2-2 1-1,6 8-1 1,-8 1 2 0,12 9 0-2,-6 2 0 2,-4 3-1 2,4 3 0-4,14 0 0 1,-9 2 0 2,3-1-1-2,11 0 0-1,3 5 1 3,-3-4-1-1,16 17-1-2,-3 0 1 2,2 1 0 0,11 8 0-2,-6 1 0 3,10 24-2-1,-3 3-19-2,-1 12-19 3,15 20-43-3,-18 6-28 6</inkml:trace>
    </iact:actionData>
  </iact:action>
  <iact:action type="add" startTime="27377">
    <iact:property name="dataType"/>
    <iact:actionData xml:id="d5">
      <inkml:trace xmlns:inkml="http://www.w3.org/2003/InkML" xml:id="stk5" contextRef="#ctx0" brushRef="#br0">15066 12750 112 0,'-32'-9'9'3,"10"15"-4"3,1-4-3-1,-1 1-2 1,6 1 0 0,-1 9-3-1,0-2-3 1,-2 5-4 1</inkml:trace>
    </iact:actionData>
  </iact:action>
  <iact:action type="add" startTime="27456">
    <iact:property name="dataType"/>
    <iact:actionData xml:id="d6">
      <inkml:trace xmlns:inkml="http://www.w3.org/2003/InkML" xml:id="stk6" contextRef="#ctx0" brushRef="#br0">14839 12846 104 0,'-12'4'6'3,"-1"5"-4"4,2-11 2-1,-2 6 2-2,1-7-1 1,7 9 3 2,-7-6 1-3,9 5-2 2,6-4 1-1,-4-5 3 0,3 12 6 0,-4-12 6 2,11-2-6 2,-4 6-10-7,8-7-2 3,5 6 5 1,-4-7-3 0,22 0 3-1,-13 2 1 1,3 0-1 1,4-1-1-2,0-7-1 0,6 12-2 0,-4 1-1 1,16 1 0-1,-13-5-2 1,11 7-1 0,12 7 0-1,-5-10 0 1,14 7-1-1,4-3 1 1,4-3 0-1,12 10 0 1,8-7 2-1,-11 14 1 1,15-8-1 0,-8 4-2 0,1 16-1-2,-5-10 0 3,-10 3 0-2,2 3-2 0,-17-13 1 2,-5 7 0-2,1-13 1 0,-4 8-1 3,4-4 0-5,1-6 0 2,5 0 0 4,3 7-1 1,0-13 2-10,4 4 0 6,3-2-1 1,-2-4 0-4,1 6 8 2,-2-4-4 0,-5 11 2-1,-2-8 7 3,-24-3-4-1,11 8-8-1,0-2-1 1,-13 1 1-1,-8-1-1 1,-15-6 1-1,2 10 1 0,-5-13 1 2,-13 4-1-2,1 5-2 0,-2-9 0 0,-1 4-6 1,0 1 6 0,-2 2 0-1,-8-8 2 3,4 10-2-4,-9-4 0 0,-2-7 1 5,-15 3-1-5,-8-10 0 0,-6 13 0 3,-8-9 0-2,-8-5 0 0,-3 5 0 2,-20-6 0-2,4-4 0 0,-7 4 1 2,5 11-1-2,6 5-6-1,-1 0-2 3,20 13 1-2,-13-15 6 1,4 13 0 1,4-9 1-3,0 13 0 2,-8-11 0 0,13 4 1 0,-16-1-1-2,10 3 0 3,-3 0 0-3,4 0 0 3,-3-5 0-1,1 1 0-2,12-2 1 3,-2 1-2-2,9 0 1 0,2-2 0 1,12 8 1-1,5-7-1 0,-1 0 0 1,12-4 0 0,9 5 0-1,-1-5 0 0,8-3 2 2,8 6 2-2,-5-5 8-1,3-4-2 4,13-6-8-4,-3 0-1 3,10-6-1-1,13-4 0-2,11 11 0 3,0-3 0-2,19 2 0 1,-1-6 0-2,15 15 1 2,11-7-1 1,-3 4 0-3,14 8 4 2,-3-8 2-1,-6 5-2 0,0-5 2 1,3-2-1 0,-6 5-4-1,10 1 2 1,-20 2-2-1,1 3 0 1,7 5-1 1,3 5-1-2,-15-7 2-1,9 10-2 6,-10-5 0-9,-2 3 2 4,-12-9-1 2,-4 7 0-3,-3 0 0 3,-14-12 0-1,2 11 0-1,-20-6-2 1,-5-3-1 0,-8-2-3-2,-14 0-5 1,6 0-14 1,-9 2-22 0,-3 3 15 0,-17 14-18 0,0 7-67-2</inkml:trace>
    </iact:actionData>
  </iact:action>
  <iact:action type="add" startTime="29282">
    <iact:property name="dataType"/>
    <iact:actionData xml:id="d7">
      <inkml:trace xmlns:inkml="http://www.w3.org/2003/InkML" xml:id="stk7" contextRef="#ctx0" brushRef="#br0">13198 10590 189 0,'3'-4'0'4,"-2"4"40"1,-6 0-28 1,4-1-3 0,6 2-2-1,-10-1-4 0,6-1-1 2,2 2 4-2,-1-1 1 0,-3 0-4 1,4 0-4-1,-10 2 1 1,15 6-6 0,0 4 12-1,3 13-2 0,10 8 2 2,10 22 1-2,0 0-2 0,-2-1 0 1,0 5 5-1,2-5-4 1,-3-1-2 2,-10-2 3-3,4 1-3-1,-3-12-1 3,-5-4-1-2,-4-4 2 0,5-13-2 2,-5 6 0-3,-2-15 3 2,6-1 3-1,0-4 4 0,-1-10 3 2,12 10 7-1,-7-15 6-1,9-6-1 0,3-11 1 2,10-10-1-3,-1-14-4 10,8 4-4-13,8-15-3 4,-3 4-4-2,-1-7-6 3,7-5 5-2,-7 7-4 1,8 3-5 1,-2 5-4 0,-23 15 2 0,14 5-2 0,-25 20-11-1,2 8-10-1,-10 3-20 3,-3 7-37-2,-9 13-22 1,-5 12-22 0</inkml:trace>
    </iact:actionData>
  </iact:action>
  <iact:action type="add" startTime="29899">
    <iact:property name="dataType"/>
    <iact:actionData xml:id="d8">
      <inkml:trace xmlns:inkml="http://www.w3.org/2003/InkML" xml:id="stk8" contextRef="#ctx0" brushRef="#br0">14036 11282 219 0,'31'-4'0'5,"-7"-3"37"-1,-2 1-20 1,-10-10 4 2,0 0-9 0,6-3-10-4,-9-6-1 3,0-10-2 0,-5-6 2-1,1-2 0 3,4 9-1-5,-2 1 0 2,-7-2 0 2,2 6 6-2,-2 11 0 0,-9-3 2 3,13 15 2-5,-9 0-6 3,-8-6-4 0,-5 7 0-1,-7 5 0 0,-15 5 0 3,0 3-2-4,-1 12-1 3,-1-3-8-2,12 19-13 0,6 5 6 2,-2-4 7-1,10 5 5-1,7-3 6 0,3-11 0 1,18 15 4-1,-5-6 9 2,21-1 5-2,1-8 8-1,8 0-2 2,-3-17 6 0,9 8 9-1,1 2-10-1,7-15-3 3,-14 1-7-1,5 3-9-1,3-2-8 1,-16-1-2 0,-7-12 0-1,-1 2 0 1,-7-3-16-1,-5-7 0 0,-5-3-4 2,14 3-1-1,-10-1 7-2,3-10 8 3,9-3 5-2,-2 4 2 1,4-2 0 0,7-3-1-2,-2 3 3 1,12-2-2 3,6 4 2-3,-3-5 5 0,-3 5 1 1,5 6 1-1,-18-12 0 1,-4 17-1 0,-5-1-4-1,-13-1-4-1,3 4-1 3,1-4 0-2,-17 6 0 0,13 6-2 0,0-4 2 1,-13 6-2-1,13 2-6 2,-8 0-4-3,-14-1 4 2,2 11-2 1,-11 0 1-3,0 21 5 1,-6-5 3 2,-3 3 0-2,3 10 1 1,1-6 1 1,10 11-2-4,-7-16 1 3,16 3 0 1,9-9 1-2,3 1-1-1,9-15 19 2,27 3 10 1,9 4-9-2,4-8-5 2,18 2 4-2,-5-16-3-1,-7-5-11 2,-13-9-5 2,-8-8-1-5,-10 4-11 5,-10-13-35-4,-11 22-19 1,-4-24-15 2,-5 27-65-3</inkml:trace>
    </iact:actionData>
  </iact:action>
  <iact:action type="add" startTime="31145">
    <iact:property name="dataType"/>
    <iact:actionData xml:id="d9">
      <inkml:trace xmlns:inkml="http://www.w3.org/2003/InkML" xml:id="stk9" contextRef="#ctx0" brushRef="#br0">14830 10467 193 0,'-3'-6'0'3,"7"-1"50"2,-1 5-32 0,-1-2-11 0,6-6-4 2,4-3 0-2,1 6 5 0,4-9 4 1,2 0 2 0,4 10-7-1,9 1-5 1,10 6-2-1,0 7 0 0,13 5 1 1,6 4-1 0,-6 12 0-1,-3-3 4 1,-5 0 2-1,-13 7 1 1,-1-6-1 0,-5-2-3-1,-13-1-3 0,-11 1 0 2,5-6 0-2,-14 4-1 2,2 4-1-2,-12-4 0 2,3 6 0-3,-7-6-3 3,2-1-1-3,-5 8 2 2,-11-19-1 0,13 3 3-1,-4 1 2 1,11 0 1 0,0 2-1-1,3-6 6 1,9 8 4-1,2 7 3 0,12 2 1 1,4-1 5 0,6 0 0 0,-2 12-4-2,11-8-2 3,-12-3 2-1,-11-9-7-2,-4-2-4 2,4 6-4-1,-15-7 2 0,3 8-2 2,-3-3 0-1,-6 1 0-2,-8-4 2 2,1 0-3 0,-12 2 0-1,-8-8 1 1,-3-14-23-1,7 11-10 0,-8-16-10 3,14-3-22-4,-4 2-24 1</inkml:trace>
    </iact:actionData>
  </iact:action>
  <iact:action type="add" startTime="31783">
    <iact:property name="dataType"/>
    <iact:actionData xml:id="d10">
      <inkml:trace xmlns:inkml="http://www.w3.org/2003/InkML" xml:id="stk10" contextRef="#ctx0" brushRef="#br0">16407 10311 195 0,'8'-12'0'4,"-2"7"16"0,-1 5-13 2,-6-4-5 0,2 4-1-1,-5 2-4 0,4-2 3 2,2 2 2-2,-2-4 3 0,0 4-1 1,1-2 1 0,-2 0 5 0,7 3 3-1,-10-1 3 1,7-5-2-2,-3 4 2 3,-4-4 5-2,5 6-4 0,2-1-4 1,-6-5-3-1,3 3-4 1,3 5-2 0,-6-12-2-1,1 14 1 0,3-11 0 2,-4 8 2-2,-7-3 4 0,6-4 0 1,-9 3 2 0,8-3-2-1,-5 1 3 1,-3 2 3-1,-2-8 0 0,2-5 3 2,-2 13 1-2,-7-1-6 0,2-6-6 1,3 12 1 2,-9 2 0-4,-1-1 1 2,-4 12 1-1,-5 4-2 0,-6 0-3 3,-6 3-1-3,5 2 0 0,-5 12 2 0,11-4-3 1,-5 7 0 0,16-4 2 0,-5 5-2-1,9 0 0-1,1 3 2 4,3 3-1-3,10 0 0 1,-6 0 0 0,9 2 0-3,-4 0 2 2,15-7-2 2,7 7 0-2,-5-12 8 0,13 6 8 2,7 0 3-2,-8-7-4 0,17 6-3 2,-2 5-2-1,9-7 2-1,-7-10 2 1,-3-15-2 0,3 16-7-3,-4-25-3 4,-5 4-2-1,-6-8 0-2,-2-4-12 2,2-2-25 0,-8-4-19-1,-1-21-22 2,-3 3-40-3</inkml:trace>
    </iact:actionData>
  </iact:action>
  <iact:action type="add" startTime="32600">
    <iact:property name="dataType"/>
    <iact:actionData xml:id="d11">
      <inkml:trace xmlns:inkml="http://www.w3.org/2003/InkML" xml:id="stk11" contextRef="#ctx0" brushRef="#br0">16664 10563 221 0,'0'-14'0'4,"-16"1"40"0,15 13-15 1,1 0-8 2,-3 0-8-2,-12 4-2 0,10 13 8 1,5 14 9 0,1 18-6 0,1 3 0-1,4 10 0 1,-1 3-6-2,8 5-1 3,0-5-3-2,-2-3-7 0,-7-7-1 1,3-4 0-1,-2-6-36 1,-8-9-16 0,-3-3-35-1,-6-7-34 0</inkml:trace>
    </iact:actionData>
  </iact:action>
  <iact:action type="add" startTime="33233">
    <iact:property name="dataType"/>
    <iact:actionData xml:id="d12">
      <inkml:trace xmlns:inkml="http://www.w3.org/2003/InkML" xml:id="stk12" contextRef="#ctx0" brushRef="#br0">17121 11235 170 0,'0'-5'0'5,"-4"10"39"-2,-3 4-5 3,-1 10-8 1,-2 10-11-3,6 10-8 1,-6 3-2 2,5 6 0-2,5-3-3 0,-8-11-1 1,-10 4-1 1,7-15 0-3,1 14 0 2,-3-10-16-1,-18-7-20 0,13-2-31 2</inkml:trace>
    </iact:actionData>
  </iact:action>
  <iact:action type="add" startTime="33784">
    <iact:property name="dataType"/>
    <iact:actionData xml:id="d13">
      <inkml:trace xmlns:inkml="http://www.w3.org/2003/InkML" xml:id="stk13" contextRef="#ctx0" brushRef="#br0">17942 10615 216 0,'-26'-24'0'2,"-11"7"48"3,-17-1-29 1,-4-16-10 0,-24 9-6-1,9 6-3 0,7 18 0 2,13 7 0-2,8 6-13 0,6 5 11 2,-3 6 0-3,16 4 2 2,-1 2 0 0,4 12 0-1,8 9 1 0,1-5 0 2,22 6 0-2,-2-4 1 0,22-13 10 1,3 1 18-1,-7-21 6 1,15-8 8 0,5-14 0 2,10-9-15-5,4-13-7 3,-1-3-8 0,9 2-4-1,-1 0-4 2,0 1-6-2,-9 5 0 1,-12-2 0 1,-8-4-20-3,-17 10-21 0,-12-12-25 4,-9 17-38-3,-14 8-42 0</inkml:trace>
    </iact:actionData>
  </iact:action>
  <iact:action type="add" startTime="34273">
    <iact:property name="dataType"/>
    <iact:actionData xml:id="d14">
      <inkml:trace xmlns:inkml="http://www.w3.org/2003/InkML" xml:id="stk14" contextRef="#ctx0" brushRef="#br0">18246 10978 297 0,'6'35'0'2,"-6"17"57"3,-6-2-35 1,-7 4-17 0,-11-10-5-1,-8-2 0 1,-6-15-58-1,3 5-8 0,-2-23-44 2</inkml:trace>
    </iact:actionData>
  </iact:action>
  <iact:action type="add" startTime="34706">
    <iact:property name="dataType"/>
    <iact:actionData xml:id="d15">
      <inkml:trace xmlns:inkml="http://www.w3.org/2003/InkML" xml:id="stk15" contextRef="#ctx0" brushRef="#br0">18771 10667 183 0,'2'-24'0'3,"-2"6"46"1,-2-5-29 4,-12 2-9-4,4 2-6 1,-23-3-2 1,9 3 0-1,-2 8-2 1,-9 5 0 1,2 12 0-3,-10 7 2 1,14 7 0 2,-9 12 0-2,-4 12 4 0,14 3-1 1,-7 6-1-1,2-2-1 1,15 3 0 0,8-13 3-1,11-2 14 0,4-23 15 2,23 3 13-2,-6-11 1 0,10-2-6 1,26-2-4 0,-3-2-13 0,-3-15-6 1,-5-10-6-3,-2-11-10 1,0 4-3 3,-13-8-2-3,-14 4-21-1,-12-3-25 2,6 3-37 2,-9 12-6-5,2 11-44 3</inkml:trace>
    </iact:actionData>
  </iact:action>
  <iact:action type="add" startTime="35122">
    <iact:property name="dataType"/>
    <iact:actionData xml:id="d16">
      <inkml:trace xmlns:inkml="http://www.w3.org/2003/InkML" xml:id="stk16" contextRef="#ctx0" brushRef="#br0">18675 10106 195 0,'25'5'0'5,"-3"6"35"-2,2-3-22 3,-6 2 2 0,4 11-5-1,-9-7 1 1,1 13-1 0,2 2 1-2,-7 7 3 2,5 12 5 0,4 1-1-1,-8 16 4 1,1-3 7-1,3 4-5 1,4-1-4 0,-3 5-5-1,-1 0-4 0,-4-6-2 5,-2 2-2-8,-14-7 0 3,2-2-2 2,-5-5-3-2,-10 5 0 1,-9-18-2 1,-10 14 0-3,-10-21 0 1,-2-2-57 3,-4 2-24-4,0-21-19 1</inkml:trace>
    </iact:actionData>
  </iact:action>
  <iact:action type="add" startTime="43614">
    <iact:property name="dataType"/>
    <iact:actionData xml:id="d17">
      <inkml:trace xmlns:inkml="http://www.w3.org/2003/InkML" xml:id="stk17" contextRef="#ctx0" brushRef="#br0">22178 8502 111 0,'2'0'6'6,"4"4"-1"-1,-5-2-6 0,-4-10 0 1,3 25 0 0,-4-15 0-1,-3 8-2 2,-1-1-2-2,-5-12 0-1</inkml:trace>
    </iact:actionData>
  </iact:action>
  <iact:action type="add" startTime="43727">
    <iact:property name="dataType"/>
    <iact:actionData xml:id="d18">
      <inkml:trace xmlns:inkml="http://www.w3.org/2003/InkML" xml:id="stk18" contextRef="#ctx0" brushRef="#br0">22116 8558 104 0,'29'14'9'3,"-2"2"0"4,-5-4 0-1,4 7-6-1,-4 2-2 1,1-3-1 0,-11-3 0-1,2-1 0 1,-6-1-3-2,-9-2-1 1,1-8-3 1,-9 3-4-1</inkml:trace>
    </iact:actionData>
  </iact:action>
  <iact:action type="add" startTime="43862">
    <iact:property name="dataType"/>
    <iact:actionData xml:id="d19">
      <inkml:trace xmlns:inkml="http://www.w3.org/2003/InkML" xml:id="stk19" contextRef="#ctx0" brushRef="#br0">22108 8673 109 0,'-9'-5'10'1,"16"1"-3"6,-9 13-6-1,-4-13-1-2,-4 9 0 3,8-5 0-2,0 3 0 0,0 7 0 1,2-6 0-1,3-2 0 0,0 8 0 2,-7-2 0-2,2 1 0 0,1-3-2 2,1 4 0-3,-9-5 1 2,6-4 0 0,3 13 1-1,-4-11-1 0,1-4 1 2,6 12 0-2,-10-11 0 0,12 2 1 2,-10 2-1-1,9 0 0-1,-10 1 0 1,8-1-1-2,-2 1 1 1,-4-4 0 2,-4-5 0-2,12 9 0 0,-9-2 0 1,2-1 0 0,3-7-1-1,-4 11 0 1,0-1 2-1,-7-6-1 0,4 1 0 3,-8 1 0-3,8 3 0 8,-14-8-2-11,12 8 0 0,-5-3 1 2,6 2-1 2,2 1-1-1,0 6 1 0,12-10 2 1,-5-3 0 0,2 11 6-1,0-6 3 1,10 2-1-1,-3 9-4 1,5-8-3 0,-3 10 0-1,1-3-1 0,-5 5 0 6,7-5-1-10,-16-2 1 4,10 7-2 3,-9-9-4-4,-9-7-1 5,4 9 3 1,-8-5-1-9,2-5 4 3,-6 1 1 3,6-7 0-3,-4 2 1 0,4-7 0 2,2 5 4-2,-3-7 5 4,9 5 3-3,-8-1 1-1,11 2-6 1,-11 3-5 2,9 2-4-1,0 4 0-1,-4-6 0 1,2 12 0-1,1-12-3 0,5 10-2 1,-2-3 2-1,0-5 4 1,1 6 0 0,3 3 1-1,4-1-1 1,6 4 0 0,-1 1 0-1,-1 2 2 1,2-9-1 0,-1 8 0 0,-5 0-1-2,1-4 0 3,6 5 0-2,-13-2 0 0,3 6 0 1,-4 0 0 0,-1-8-1-1,4 4 0 0,-9-3-1 2,5-1-1-3,-3-1-1 2,-2 0 1-1,-3 0 0 1,4-4 1 0,-3-3 0-2,-4 6 2 3,6-5 1-2,-8 4-1 0,7-3 1 2,2 3-1-1,-4 0 0-2,4-2 0 2,-3 2 2 1,7 3-1-1,-3-6 0-2,3 8 0 2,0 5 1 0,0-2-2-2,3 1 0 2,-6-7 0 0,0 4 0-2,-1-4 0 3,4 3-1-3,-5-4 1 2,2-1 0 1,2 7 0-2,-2-6 0 0,3 7 0 2,-3-2 0-1,3 1 1-2,-6-9-1 2,6 12 0-2,-4-4 0 3,1-5 0-1,-8 4 0-1,3 4 0 0,4-9-1 2,-10 11 0-1,4-5 1-3,1-6 0 4,0 5 0 0,-2-1-1-3,9 1 1 2,2 1 0-1,1 0 0 0,4-2 0 1,0-14 2-1,7 28 0 0,-3-20 2 1,-5 5 1 0,1 1-4 0,-3-4-1 0,-2 4 0 1,-2-3-2-2,-3-2 0 0,-17-12 3 0,8 25-1 0,-12-18 0 1,-5-1 0 0,-4-4-3-1,6 0 0 2,3 1-2-3,0-3 4 1,8 1 1 3,-12-11 0-4,37 32 0 1,-5-13 1 1,-4-2 10-1,9-5 13 1,2 4-17-1,13 7-1 0,-6 10-3 1,10-14-1 1,-12 7 1-2,15 21-2 0,-14-8-1 2,-9-13-1-2,0 3 0 0,-5 1-6 1,-10 1-9-2,4-8 2 2,-9 0 5 0,-12-16 4 1,8 18 3-3,-10-18 1 2,-1-3 1 0,-12-5 0 0,5-4 1-1,7 5-1 1,1-2 12-1,8 3 0 2,-4-2 3-2,33 31 1-1,-7-18 10 2,2-1-2-2,5 11-18 2,10-10-2 1,7 17-3-2,-10 4-1 0,5 1 0 3,-10-7-2-3,25 21 2 0,-31-17 0 0,7 2-11 1,-10-5 0-1,-4-7-1 0,-1 2 1 0,2 5 4 1,-9-9 1 2,-9-13 6-4,18 20 0 1,-7-12 2 2,8 6 0-3,0-4 3 3,2 2 7-2,-2-1 7 0,0 0-12-1,-3 0-8 3,-4-6-1-1,14 18 1 1,-16-1-1-2,6-1-1-2,3-3 0 3,-6 3 1 0,5 3 0 0,1 2 1-1,0-7 2 0,-6-2-2 1,26 19 1 0,-12-5 2 0,11 3-2-1,-10-1 0 0,3-4 0 2,-3 1-1-2,-8 7-2 0,8-11-2 1,-17-1-1 1,11 10 3-3,-6-19-1 2,3 9 0-1,-6-1 2 1,1-6-1-1,-8-7 0 1,10 4 3-1,5 2 0 1,-5-11 1-1,2 13 0 0,1-9-1 2,0 1 0-2,0 3 0 0,1 0 8 1,4 2-2 0,3 6-1-1,0-6-1 1,-11 0-3-1,16 17-1 1,-10-13 0 0,-3 8 0 0,-2-5-3-2,-9-8 0 4,-6-2 4-4,-4 1 0 2,0-1-2 4,-2-10 0-7,1 8-1 5,4-3 1-8,2 4 0 5,4-3 1 2,10 6 0-1,3-3-3-2,0 1 1 1,14 2 4 3,-4 6 15-3,9 13-11 0,-1-10 0 1,5 9-3 0,-2 0-1-2,-12-2-2 3,1-3 0-3,-9 3 0 2,-4-3-2 0,-8-5-3 0,1 6-3-1,-6-8 4 2,-10-7-2-3,-6 3 0 2,8-2 2 1,-14-8 1-3,11 3 3 1,6-6 0 1,-3 2 1 0,12 0-1-1,-3 5 1 2,16 0 2-3,3 5 20 2,2-10-5 1,10 6-13-3,-3 3 3 1,-4-4-4 2,9 13-3-2,4 2-1 0,-21-7 0 2,1 7-3-2,-8 5-1 0,11 1-13 1,-17-1-18-1,9 4-22-1</inkml:trace>
    </iact:actionData>
  </iact:action>
  <iact:action type="add" startTime="48693">
    <iact:property name="dataType"/>
    <iact:actionData xml:id="d20">
      <inkml:trace xmlns:inkml="http://www.w3.org/2003/InkML" xml:id="stk20" contextRef="#ctx0" brushRef="#br0">23956 7846 103 0,'6'2'3'4,"3"0"-2"2,-18 0 0 0,15-6-2-1,-19 12 0 1,-5-8 1-1,-21-2 24 1,-1-8-15-1,-24-1-6 1,8-2-2 0,-5 5-1-1,3-3 0 0,10 4 0 0,-5 2 0 2,13-2 1-2,6 3 0 0,5 4 1 2,3 6 1-3,8-2-1 2,0 2 0 0,10 0 6-1,-4 7-3 1,11-3-2 1,-9 2 0-3,2-1 0 2,-5 17-1 0,5-5-1-2,-5 4-1 3,-2 10 1 0,-6 2-2-3,-5-4-1 3,8 9-10-1,1 15-18-1</inkml:trace>
    </iact:actionData>
  </iact:action>
  <iact:action type="add" startTime="49223">
    <iact:property name="dataType"/>
    <iact:actionData xml:id="d21">
      <inkml:trace xmlns:inkml="http://www.w3.org/2003/InkML" xml:id="stk21" contextRef="#ctx0" brushRef="#br0">23589 8687 105 0,'-32'-19'8'3,"-7"1"-4"1,9 8-3 2,-4 4-1-1,4-2 0 1,-2 8 0 0,1 2 0-1,-2-8 5 0,-2 8 1 2,3 6 4-2,-8-8 0 0,-2 8-4 1,0-2-2-1,-6 6-2 1,4 4-1 0,-6 10-1-1,4-2 1 0,-3 4-1 2,1 10-1-1,3 3 0 3,9 10-14-8</inkml:trace>
    </iact:actionData>
  </iact:action>
  <iact:action type="add" startTime="49631">
    <iact:property name="dataType"/>
    <iact:actionData xml:id="d22">
      <inkml:trace xmlns:inkml="http://www.w3.org/2003/InkML" xml:id="stk22" contextRef="#ctx0" brushRef="#br0">23500 10021 104 0,'-37'-39'0'1,"7"13"16"-1,-10-1-2 4,-5-3-1 2,-6 5-7-1,-10 18-2 2,5-7-3-1,7 16 0-3,-3-4 0 4,-4 12-1-2,-1 1 1 0,-3-2 3 1,-1 10 6 0,6 13-4-1,1-2-5 3,0 25-1-4,3 7 0 1,5 20 0 3,8 15-7-4,4 6-17 2,16 15-22 0</inkml:trace>
    </iact:actionData>
  </iact:action>
  <iact:action type="add" startTime="49995">
    <iact:property name="dataType"/>
    <iact:actionData xml:id="d23">
      <inkml:trace xmlns:inkml="http://www.w3.org/2003/InkML" xml:id="stk23" contextRef="#ctx0" brushRef="#br0">23311 10783 113 0,'-9'-9'0'3,"-8"-9"9"2,-6 2 10 0,-7-5-9 0,-18 1-4 3,-2 4-2-4,3 4-3 1,-2 1 1 1,-7 9 1-1,5 6 3 1,3 4 2 0,-6 4-1-1,3 13 1 0,6 8-5 2,-3 26-2-2,-2 7 1 0,0 7-1 5,5 23 0-8,7-4 0 3,-4 4-1 3,0 4 0-4,4 7-1 1,12-6-6 1,0 15-18 0,10-2-25-2</inkml:trace>
    </iact:actionData>
  </iact:action>
  <iact:action type="add" startTime="50428">
    <iact:property name="dataType"/>
    <iact:actionData xml:id="d24">
      <inkml:trace xmlns:inkml="http://www.w3.org/2003/InkML" xml:id="stk24" contextRef="#ctx0" brushRef="#br0">23424 11841 152 0,'-55'-11'0'3,"-1"16"30"2,-9 18-12 1,3 12-8-1,-7 12-2 1,0 8-1-1,11 12-4 1,0 7 0 0,4 26 0-1,1 8-1 0,9 6-2 1,3 7 2 1,9 12 1-2,6-22-3 2,-3 10 0-2,11-6-1-1,9-8 0 3,8 10-3-2,6-12-7 0,4 5-11 1,16 9-17 0,5-4-4-1</inkml:trace>
    </iact:actionData>
  </iact:action>
  <iact:action type="add" startTime="50799">
    <iact:property name="dataType"/>
    <iact:actionData xml:id="d25">
      <inkml:trace xmlns:inkml="http://www.w3.org/2003/InkML" xml:id="stk25" contextRef="#ctx0" brushRef="#br0">24341 13016 114 0,'-21'-3'0'6,"-6"2"0"-2,-5 15 15 0,-3 10-3 3,-1 20 0-2,0 21-1 0,10 18-1 1,9 30-3-1,7-7-2 1,2 19 1 0,8 9 0 1,1 1-2-3,13 8-2 3,7 2-2-1,0-10 0-2,5-5 0 2,9 1-16 0,6-6-15-1,2-26-9 2</inkml:trace>
    </iact:actionData>
  </iact:action>
  <iact:action type="add" startTime="51160">
    <iact:property name="dataType"/>
    <iact:actionData xml:id="d26">
      <inkml:trace xmlns:inkml="http://www.w3.org/2003/InkML" xml:id="stk26" contextRef="#ctx0" brushRef="#br0">25423 13976 104 0,'17'89'19'3,"-4"9"-1"4,4-1-6-1,16 4-5-2,-4-3-3 2,0-8-3 0,8 4-1-1,5-9 0 3,1-18-11-3,-1-2-12 0</inkml:trace>
    </iact:actionData>
  </iact:action>
  <iact:action type="add" startTime="51474">
    <iact:property name="dataType"/>
    <iact:actionData xml:id="d27">
      <inkml:trace xmlns:inkml="http://www.w3.org/2003/InkML" xml:id="stk27" contextRef="#ctx0" brushRef="#br0">26621 14159 162 0,'25'48'0'1,"1"12"22"4,5 4-6 1,1 16-11 0,-8 3-4-1,-1 5-1 1,11-10 0-1,-10 4-2 1,2-4-8 0,0-2-16 1,-6-4-14-3</inkml:trace>
    </iact:actionData>
  </iact:action>
  <iact:action type="add" startTime="51733">
    <iact:property name="dataType"/>
    <iact:actionData xml:id="d28">
      <inkml:trace xmlns:inkml="http://www.w3.org/2003/InkML" xml:id="stk28" contextRef="#ctx0" brushRef="#br0">27372 14159 129 0,'25'0'0'5,"4"22"52"-2,-7-9-30 3,13 24-9 0,-4 21-5-1,7 10-3 1,-2 13-2 0,9 6-1-1,-17-16-2 0,8 0 0 1,-18-20-7 0,-1-8-19-1,-17-13-37 1</inkml:trace>
    </iact:actionData>
  </iact:action>
  <iact:action type="add" startTime="53939">
    <iact:property name="dataType"/>
    <iact:actionData xml:id="d29">
      <inkml:trace xmlns:inkml="http://www.w3.org/2003/InkML" xml:id="stk29" contextRef="#ctx0" brushRef="#br0">33035 6117 158 0,'4'-22'0'4,"-7"10"22"0,6 6-14 2,0 8-7-1,-14-2-2 1,2 4 0 0,-5 6 1-1,-4-8 4 0,-4 9 0 1,-10 8 1 0,-8-8-3-1,-14 9-1 1,3-6 1-1,-11 6 0 1,5-2-1 0,-23-6 0-1,10 0 1 0,4-5 0 1,-14 1-1 0,6-3 2-1,11 1-2 1,-1 1 0 1,-3-3 0-2,8 4 3 1,0 5-1-1,-4 2-1 1,-5 2 0 0,7 6 0-1,-8 1-1 0,6 6 0 1,-24 2 1-1,15 1 1 1,0-4-1 0,-17 12-1 0,12-6 2-2,1 6 0 2,-5-6 0 0,0 6-1-1,3 1 2 1,13-3-1 0,-11-3-2-2,13 3 1 4,-1 8-1-2,4-9 1-2,5 12 0 2,-7-6 0-1,5-1 0 0,-5 8-1 2,6-2 0-2,-4 0 1 1,-3 7-1 0,0-1-1-1,10-3 2 0,-7 11-2 1,3-11 1 0,3 7-1-1,-7-4 2 1,5-6-1-2,4-1-1 1,0-3 1 3,0 0 1-3,5 7-2-1,-1-10 3 3,0 2 0-3,15 0-1 3,-6 0-1-1,-2 0 0-1,13 2 1 0,-5-5-1 1,-5 0 1 0,4 1 0-1,7-1 0 1,-7-6-1-1,0 5 0 0,3-9 1 1,-3 0-2-1,8 1 1 0,-5 0 2 1,0-3-1 1,10 4 0-3,-6-4-1 3,6-4 1-1,-4-6 0-1,0 10-1 0,-1-7 0 1,5-3 0 0,-4 2 0-1,-1 3-2 0,-1-6 2 0,1-1 0 2,-4 0-1-3,2 1 0 3,3 0 0 1,-6-1 2-5,2-2-2 0,2-4 0 6,-2 8 1-5,-2 2-1 1,5-2 0 0,-5-2 1 1,3-1-1 0,-5-3 0 0,5-2 0-1,3 1 0 0,-10-2 1 2,9 1 0-3,-9-5 0 1,15 5 0 1,-6-7 1 1,-1 3 1-2,0-3 0 1,6 0 0-1,6 5-1 0,-11-2 1 1,14-3-1 0,-7-1 0 0,-1 8-1-1,8-8 0 0,-6 3 1 1,9-2-2 0,-8-4 0-1,12 3 2 1,-8 1 0 0,3-4-2-1,6 2 0-1,-4 4 2 3,3-4-2-3,0 2 0 3,-10-3 1-2,11 4-1 1,2-5 0-2,-5 4 0 4,9 1 0-3,-6-10 0 0,-5 10 0 1,9-9 1-2,0 4 2 2,-2-1-2 2,2 1 3-4,2-1 5 0,-4 2-1 4,5 1-3-3,-3 1-2-1,-3-8-3 3,2 5 0-2,2 0-2 0,7-1 3 1,-16 4-2 0,11-4 2-2,-3 0-1 3,0 2 0-1,0-1 1-2,6 1-1 2,-12-2 2 0,6 0 0 0,1 2-1 0,-1 0 1-2,0-2 1 1,-1 1 1 2,10 0 1-2,-17-1 5 1,7 2 2 0,2-1 0-1,10-1-4 2,-11 1 0-3,11-4 0 2,-8 3-2-2,-2-3-1 3,8 2-2-2,-9 2-1 0,3-3-1 2,0 5-2 0,-5-4 2-4,4 4-2 3,5-4-2 1,-16 2 4-3,12-4-2 1,-2 8 1 1,-1-2 0-1,-2-7 2 1,4 10-2 0,-1-9 0-1,2 4 1 1,3 4-1 0,-8-8 0-1,1 2 1 1,4 2-1-1,-4-4 0 0,2 4 1 1,11-2-1 0,-7-1 0-1,6-1 1 1,-7-9-1 1,19 5 0-3,-6-6 0 1,9-2-1 2,5 1 1-3,0 3 0 3,3-4 0-2,4 1 0 1,4 1 1 0,4-3-1-1,-10-5 0-1,-3 1 0 2,8-1 0 1,-2 1 0-2,-7-9 1 1,10 4-2-2,9-4 2 2,-15-1-2 0,12 1 1-1,5 1 0 2,-6 4 1-1,4-3-1-1,-3 5-2-1,10-5 2 3,-11 2 0-2,-2 1 0 0,8-5 1 2,7 10-2-2,-11-5 1-1,-1-1 0 3,11-1 0-1,-13-2 0-2,4-1 0 3,8 1 0 2,-16-9 0-6,21 10 0 3,-9-9 0-1,-3-3 0 1,3 6 1-1,4-7-1 1,-9 2-1-1,3 1 2 1,0 3-2-1,7-1 1 1,-14-1 0 1,11-1 0-3,-7 2 1 2,6-7-1 0,6 8 0-1,-2-8 0 0,-7 2 0 1,9-10 0-1,-5 5 0 2,15 0 0-2,-8 0-1 0,9 0 2 0,-3 2-1 2,-1-8 0-2,-1 5-1 1,21 9 1-1,-16-14-1 1,10 11 1 0,-1 6 0-1,-14-14 3 0,12 9-1 0,-16 0-1 2,6 5 2-2,-8-5-2-1,4 6 0 3,-7-11 0-1,-3 10 0-2,3 8-1 2,-10-10 0 0,11 10 0-1,-9-3 1 2,-4-1-2-2,8 8 2-1,-21-5 0 2,10 1-2 0,-3 2 2-1,-3 1-1 2,0-1 0-3,-10 0 0 2,2 2 0 0,15-3 0 0,-23-6 0-1,20 13 0 1,-7-6 0 0,-4-1 2-1,5 5-1 0,-5 5-2 1,-2-3 2 0,-16 3-1 0,5-2-1-2,1 16 0 1,-7-3 1 1,4-5-1 0,-2 2-1 0,-3 6-4-1,-3 4-31-1,-6 0-38 2,8 9-49 2</inkml:trace>
    </iact:actionData>
  </iact:action>
  <iact:action type="add" startTime="58159">
    <iact:property name="dataType"/>
    <iact:actionData xml:id="d30">
      <inkml:trace xmlns:inkml="http://www.w3.org/2003/InkML" xml:id="stk30" contextRef="#ctx0" brushRef="#br0">28001 9153 107 0,'-2'-12'5'5,"1"-5"-1"0,2 5 2 2,1-4-2-3,5 11 1 2,-11-12 1-1,15 3-2 1,-19-2 0 0,-1-3 0-1,8 0 2 0,-8-7 1 3,-3-5 1-4,-5 1-2 1,1-3 2 1,-9 1-3 0,-8-2-2-1,-6-5-1 1,-2-1-1-1,-6 5 0 0,5 3 0 2,-4-1-2-2,3 7 1 2,5-5 0-1,-3 2 4-1,4 7-1 2,4 3-2-3,4 2 0 1,-14 1 2 1,9 3-2-1,1 2 0 2,4 1 1-2,-5 10-2 0,5 0 3 0,-4-7-1 1,3 7 1 0,2-2 4-1,-6 0-2 0,7 7-1 4,-2 0 2 2,6-7-5-10,6 10-2 2,-8 3 1 2,3-6 0 0,8 3-1 1,6 8 0 0,-2 11 1-2,-3-6 0 4,5 7 1-3,-2-4-1-1,3 10 2 2,-3-3-2 1,2-3 0-3,11 12 3 2,-9-10-2-1,1 5-1 1,-1-1 0 0,-7-8 2-1,9 4-1 0,-5 2-1 2,-2 3 1-3,7 1 0 2,1-3-1 1,1 9 0-3,-6-2 1 1,11-1-1 2,4 5 1-2,-7-5-2 0,16-5 2 1,-16 7-1-1,15-6 0 2,-10 4 0-2,5 8 1 1,1 0-1-2,7 9 0 3,-3-11 1-2,9 6-1 0,-9-16 0 1,5 12 2 0,-1-8 0-1,14 21-2 1,-2-9 0-1,-4-3 0 0,2-9 3 2,11 7-2-1,-2-19 2-1,2 14 1 0,5-16 0 2,-1-2 1-3,3-6 3 3,-3-10-2-2,5 7-1-1,1-8 0 3,6-10-1-2,5 9 0 0,0 2 1 1,-9-17 5-1,10 4-7 1,-5 4 0 0,-9-15-1 0,-1 0 2-2,2 4-3 3,-1-19-2-2,-8 6 2 0,-6-8 0 3,8 7-1-5,-23-8 0 3,12 5 0 0,-11-8 0 0,-6 3 0-2,-2-3 0 3,-3-3-1-2,-8 7 2 0,0-6-2 1,-2 1 1 0,0 3 0-1,-11-5-1 2,-17-2 1-2,-2-6 0 0,-6 10-1 1,-10-10 1 0,-6-4 0-1,-7 1 0 1,2-3 0-1,-9-2 0 1,13 10 0 0,12-3 0-2,-12 2 0 3,16 4 0-1,3 14 0-2,7 2 0 0,-5 1 0 3,12 2 0-1,-6-3 0-1,1 0 0 1,-9-8 0-1,3 8 0 0,-11 7 0 2,8-6-1-2,-4 8 1 0,3 0 0 1,-7-2 0-1,2 15 0 1,16-1-1 0,-14 7 0-1,4 0 0-1,3 1 1 5,10 15 0-5,-11-8 0 1,4 9-1 2,-3-1 1-2,6 1 1 0,-4 1-1 2,8 4 0-2,-8-8 0 1,1 5 0 0,9 12 0-2,-8-9 0 2,2 3 0 0,2 16 0-1,16-2-1 1,-19 5 2 0,14 2-1-2,-2 0 0 2,10-2 0-1,-5-6 1 1,3-4-1 0,6 7 0 0,6-6 1-2,-1 0-1 2,3 4 0 0,0-5 1-1,-1 7-1 1,16-11 1 0,-6 3-1 0,12-4 0-1,-11-1 2 1,18 6-1 0,4 0-2-1,-7 1 2 1,24 11 0-1,-15-8-1 0,7 1 0 1,2-6 2 1,4 10-2-4,-4-19 0 4,9 21 0-2,-7-17 1 1,8 0-1 0,-3 1 0-2,-1-16 0 1,5 7 1 3,2-2-2-3,11 7 2 0,-4-9 0 1,1-13-2-2,1 1 1 2,-8-6 0 1,5-5 3-2,-11-4-2-1,4-3-1 4,1 0 1-4,-19-2-1 2,9-2 0-1,-17-13-1 2,-1 9 1-1,-15-14 0-1,3-9 0 0,-16 4 0-1,7-6 0 4,-10 2-1-4,-11-6 1 1,-7 2-1 1,-11-6 1-1,5-1 0 2,-17-6-1-1,-8-2 1-1,12 8 0 0,-22-2-1 2,7 6 2-1,-4-6-1-3,-5 3 0 4,-7-10-1-1,-2 5 1-1,-2 2 0 0,-11 12-1 1,-3-4 1-1,-9 8 0 1,8 5 0 0,-7 7 0-1,10 24 0 1,19 14 0-2,13 16-16 2,11 24-6 2,20 26-10-4,17 35-1 1,6 21-14 2,9 15-22-3</inkml:trace>
    </iact:actionData>
  </iact:action>
  <iact:action type="add" startTime="75171">
    <iact:property name="dataType"/>
    <iact:actionData xml:id="d31">
      <inkml:trace xmlns:inkml="http://www.w3.org/2003/InkML" xml:id="stk31" contextRef="#ctx0" brushRef="#br0">8124 13096 109 0,'-5'0'11'4,"5"0"4"1,3-4 7 1,-5 8 6 2,4-8-12-5,4 0-11 3,-1 7 2-1,0-13-2 0,2 9 0 2,2 2-1-2,-2-3-1 0,4-2 0 1,-5 3-3 0,5 0 0-1,-7-3 0 1,10 4 3-1,-6-1 1 0,-6-6 2 2,14 5 0-2,-7-12 0 0,5 9-1 1,6-3 0-1,-6 0 0 1,4 0-1 0,9 4 0 1,-5-4 1-3,11 3-3 3,3 4 1-1,-3-3-1-1,-4 1 0 0,14 1 1 0,-12 4-1 1,21-5 3 0,-24-2-3 0,12-1 1-1,-8 4 0 1,9-6 2 0,-10-3-1-2,0 3-2 3,10-4 0-3,2 5 1 2,-3-7-1 1,10 7-1-2,6 2 0 0,-3 3-2 1,4-4 1-1,-4 2 0 0,6 4 1 1,-1-9-1 0,-1 9 2-1,0-8 0 2,0 12 4-3,-5-14 1 1,3 6 0 4,-7-7 4-7,-11-2-4 4,4 7-3 1,-16-10-2-3,1 13-1 2,-6-5-1 0,-5-3 0 0,2 8 0-2,-9-2 0 3,14 1-1-3,-9 2 1 2,-8-2 0 0,2 6-5-2,-5-2 2 2,-3 3-4 0,1 0-5-1,-22-1 10 1,5-2 2 0,-9 5 0 0,-4 5 0-1,-16-19 1 1,-4 18-1 0,6 4 0-1,-10-6 0 2,-5 3-9-3,2 1 6 1,-2-7 1 2,3 5 0-1,-7-2 1-2,-1-1 1 3,4-2 0-1,-6-4 0-2,1 2 0 2,-3-8 0 0,-11-1 0-2,16 13 0 2,-2-5 0 0,1 3 0-1,-2-4 0 1,1 6 0-1,16-3 1 1,-1 9-1 0,0-4 0-1,6 4 0 0,-1-2 0 2,14 7 0-2,-9-9-2 0,9-8 2 1,-4 11 0 0,14-8 0-1,3-2 0 1,2 1 0 0,7-4 2-2,8-2 0 3,1 7 7-2,-4-9 5-1,13 9 1 2,-6-16-9 1,6 11-4-3,4-12-1 2,14 2-1 0,-4-1-1-1,16 12 2 2,-7-10-2-2,10 7 2 0,-3-5 0 1,11-3-1 0,2 16 0-1,-3-14 0 2,14 5 0-2,-2 5 0-1,6-2 1 2,8 6-1 0,7-8 0-1,1 11 3 1,11-1-1 1,-8 0 0-3,4 0 0 2,-5-1-3 0,-3 1 2-2,-4 3 0 3,-3-3-2-2,4 11 1 0,-7 0 0 2,-2-6 0-2,-13 6 0 1,-4-10 0-1,-18-3 0 0,-8 0 0 0,-7-12 0 3,-15 12 0-4,6-8 1 0,-14 2-2 2,4-1-1 0,-1 4-3 0,-5 5-2 0,-13-10 5-2,7 12 2 1,-24-12 0 3,-10 4 0-4,-8-4 1 1,-3-7-1 3,-15 2 1-4,-2 4-1 3,4-1 0-2,-11-2 3 0,-9-3 1 1,8 0-3-1,-9 3 1 2,2-5-2 7,4 2 0-4,6 7 0-4,8 0 0-5,9-4 0 3,2 5-6-4,15 3-7 1,17 6-17 6,7 8-28-1,-3-8-40-2</inkml:trace>
    </iact:actionData>
  </iact:action>
  <iact:action type="add" startTime="76738">
    <iact:property name="dataType"/>
    <iact:actionData xml:id="d32">
      <inkml:trace xmlns:inkml="http://www.w3.org/2003/InkML" xml:id="stk32" contextRef="#ctx0" brushRef="#br0">11156 12012 146 0,'-13'-22'0'6,"4"4"4"-3,-10 11 8 3,0-7 2-1,2 12-9 0,-8-3-4 2,7 8-1-2,7 7 0 0,0-1 0 1,2 10 7-1,6 14-3 1,6-4-1 0,-3 5 1-1,5 8 0 2,3-11 0-1,4 12 1-2,-10 0 2 2,9 5 2 0,-1-3 5-1,-6 5-3 0,5 0-4 1,-1 14-3 2,-7-12-2-5,3 16-3 3,-1-16 2 1,-6-6-1-3,6 0 0 2,-11 3-1 0,3-13 1-1,5-2 1 1,1 9-1-1,2-8 0 0,-2-2 0 2,0 4 1-2,6-20-2 0,-7 0 2 1,0 0-2 0,6-10 2-1,-3 5 0 1,4-4 0-1,3-1 4 0,-1 1-1 2,2 0 0-3,6-8-3 2,0 0 3 0,8 3 2-1,-2-6 0 1,7 0-4 1,8 3-1-3,2-2 0 1,9 1-1 6,7 2 0-9,0-2-1 5,5 1 2-2,-13 0-1-1,14-14 0 1,-7 11 1 1,-2-7 0-1,8 0 0 4,0 5 0-2,10 3 0 5,-2-5 1-7,1 3 1-5,5 2 2 0,-1-7 2 5,5 2 0 1,3-9 2 0,3 6-5-2,-5-1 1 3,-5-6 0-1,-2-2-1-1,11 9 0 1,-10-9 1 0,-1 2-3-1,9 6 0 1,-10-5-1-1,13 8 0 1,-3-3 1 0,-6-6 0-1,3 8 0 0,-6-2-1 2,13-3-1-3,-10 3 0 3,18 19 0-1,-6-6 0-2,8 2 0 1,-10 3 0 2,-14-9 0-2,2 2 0 0,-15-3 0 1,-9-2 1 0,-9 5-1-1,-19-6 0 2,5 3 0-3,-5 3 0 1,-13 0 0 2,-1-2 2-2,-17 2-3-1,-2-6-1 3,-21-16 2-1,-13-13 1 0,3 8-1 0,0-3 0-1,-9 4 0 0,13-6 0 1,-4-7 0 0,0 5 0-1,0-8 1 0,8 0-1 2,-1-6 1-2,3 14-1 0,1-9 2 1,2-2 0-2,-2 2-1 4,5 7-1-3,-3-7 0-1,-6-1 1 3,6 9-2-2,0-11 1 1,7 9 0 0,-7 3 1-1,5-3-1-1,-6 10 0 4,5-12 0-4,1 1 0 2,-1 14 3-1,4 0 0 2,6 3 0-3,-2 9 1 2,-4-12 3-1,1 8-1 0,4 6 2 3,-8 3-2-3,5 6-2-1,-6-5 0 3,-2 5 1-2,-4 8 0 0,-11 4-1 4,-16 1 1-6,-7 10-4 3,6 1 0-2,-12 7-1 2,-2 0 0-2,6 1-1 2,5 2-10 0,10 1-4 2,-4-4-8-3,3 7-7-1,-1-3 1 1,-1 4-6 3,-5 3-22-3,3-5-16 0</inkml:trace>
    </iact:actionData>
  </iact:action>
  <iact:action type="add" startTime="78066">
    <iact:property name="dataType"/>
    <iact:actionData xml:id="d33">
      <inkml:trace xmlns:inkml="http://www.w3.org/2003/InkML" xml:id="stk33" contextRef="#ctx0" brushRef="#br0">10224 12191 139 0,'-5'-31'0'4,"6"4"32"1,-6 8-17 0,-1 5-5 4,-13-12-3-6,10 10 3 2,-9 5 2 1,-7-2 4-1,-1-3-2 0,-19-6 0 2,-16 8-3-2,2-2-4 0,-6-1-2 1,2 1-2 0,-3 6-1-1,14 1 0 1,-9 3 0-1,10 6 0 0,-3 1 2 1,0 4 6 1,-4 8 1-3,-7-8-4 4,4 9-3-2,-19 0-2-2,7 3-2 3,2 1 0-2,3 0 0 0,2 2 0 2,14-4 0-3,-5-2 0 2,13 4 1 0,5-1-1 0,4-6 0-2,0 3 0 3,4-9 0-2,-5 11 0-1,-6-8 0 4,9 8 0-4,2-7 0 1,3 3 0 2,-5-4 0-3,11 4 0 3,-1-4 0-2,2-3 0 0,3 8 0 2,9 0 0-3,-4-5 0 2,7-1 0-1,-5 9 0 1,4-4 0-2,-4 0 0 2,0-5 0 3,-4 8 0-4,0 2 0 3,-8-6 0-5,2 1-3 3,6-3 0-3,-10-3 0 3,-1 5 3 2,7-9 0-6,6 3 0 4,-4 4 0 0,5-4 1-2,3 2-1 3,4-3 0-1,-6-2 0-2,11 8 1 2,-2-5 1-1,0 12 2 2,4-8-2-1,-4 5-2-1,1 10 0 0,2-3 0 2,-2 2 0-2,0-5 0 0,3 7-1 1,4 0 2 0,-8-7 0-1,11 1-2 1,-3 2 2-1,-5-7-1 1,8 10 0 0,12 11 0-1,2-15 0 0,6 12 1 2,12 6-1-1,2-6 1-1,3 0-1 0,2-4 0 1,2-4 0-2,-1 2 2 3,10-9-2-2,-1 4 1 1,5 2-1-1,4-6 0 2,-5-5 0-2,-10-7 19 0,16 4-1 1,-10-9-7-2,11 0-6 3,-4-3 0-2,5-5 0 0,-1 5-4 1,2 7-1 1,-3-4 0-3,-6 0 0 2,5-1 0-1,0 2 0 0,-5-5 0 2,7 1-1-1,-10 3 1-2,6 1 0 2,11 0-3-1,-9-5 4 1,0-1-1 1,6-4 0-3,-20 2 0 2,-15-20 0 1,13 18 1-3,-14-5 0 1,-4-10 0 2,0 8-2-2,-1-3 2 1,9 6-1-1,-12-4 0 0,11-5 0 0,-6 15 1 2,-6-16 0-1,2 5 0-2,-8-1 0 3,-9-12 2-1,1 13 0 0,-15-17 3-2,-5 3-1 1,-11-22-2 0,-14 2-1 2,-12-26-1-1,-4 5 2 0,0 3-1-1,-2 8 0 0,11 10-1 0,-6 5 0 2,9 8-1-2,3 17 0 0,17 10 0 3,14 11-4-3,-8 0-9-3,5 8-19 4,3 10-18 0,0 12-3 0,2 18-43 2</inkml:trace>
    </iact:actionData>
  </iact:action>
  <iact:action type="add" startTime="83559">
    <iact:property name="dataType"/>
    <iact:actionData xml:id="d34">
      <inkml:trace xmlns:inkml="http://www.w3.org/2003/InkML" xml:id="stk34" contextRef="#ctx0" brushRef="#br0">7153 8478 104 0,'3'0'3'5,"0"-2"0"1,3 4 0-1,3 5 2 0,-4-5-1 1,-10-4-1-1,10 3 1 1,0 5-2 0,4 4 1-1,-9-15-1 1,0 10-1 0,-1-11 0-1,1 10-2 0,-5-8 1 1,6 4-1-1,3 2 2 1,-3 0 7 0,-11-7 9 0,22 8-3-2,-12-1-4 2,-2-6-3 0,4 6-2-1,1-2-2 1,5 4 1 0,-5-2 0-1,-1-3 0 1,20 7 1-1,-22 2-1 0,11-8-1 2,1 8 1-2,-11-6-3 0,8 6 1 2,-9-7-1-2,2 5-1 0,-4-12 0 2,8 14-3-3,-12-10 2 1,3 0 0 2,-11 6 0-2,14-4 2 0,-12-2-1 1,-3 2 0 0,-2-6 1-1,-5 6-1 1,0-11 1-1,-7-4-1 0,3 5 0 2,-11-6 1-2,9 10-1 3,-3-4 1-3,0 5-1 0,-3-6 0 0,2 3 0 0,-6-6 1 2,2 1-1-3,-2 6 0 3,5-4 1-2,-4 4-1-1,3 3 0 3,-5-13 0-1,6 11 1-1,-1 1-1 1,3-5 1 0,9 16 0-2,-2-5 0 3,1 5 1-2,11-8 0 0,-4 6 0 1,1 2 0 1,6-2 0-4,-10 2-1 4,1 0 0-3,7-4 0 1,-1-2-1 2,1 6 1-2,-2 0-1 0,6 3 0 2,-11-15 0-2,13 8 0 1,0 6 0 1,-8-16 0-3,18 13 1 1,-8-4-1 2,1-3 0-2,2 0 2 0,1 0 1 0,3 7 4 2,-7-5-3-3,9-5-1 2,-6 10-2 0,5-6 0-2,5-3 0 3,1 0-1-2,-6 12 1 1,5-12-1 0,-3 2 2-1,3 9-1 1,2-7 0-1,-1 6 0 1,-2-6-1-2,-1 6 0 3,1 4 0 0,-1-9 1-4,4 7 0 4,-4 1-1-3,-1 3 0 3,5-5 0-1,-13 3 0-1,3-6 0-1,2 3 0 3,-5-2 0-2,5-3 0 0,1 8 0 1,-5 1 0 1,4-5 0-2,4 4 0 0,-4 2 0 2,11 1 0-3,-7-1 0 4,6 4 0-4,-2 5 1 2,1-9-1-1,-1 6 0 0,3-2 0 1,2 3 0 1,-1-8 0-3,-2 7 0 1,0-8 1 1,4 3-1 1,-3-1 2-3,1 2-1 2,6-3 1-1,-1 1 0 0,1-5 0 2,4 5-1-3,-1 3 2 2,10-2-1 1,-6 2 1-2,-6 0 1 0,11-4-1 1,-2 8 1 0,-16-8-2-1,8-1 0 1,-7-1-2-1,-8-6 0-1,-1-3 0 4,8 10 0-3,-7-8 1 0,-7-2-1 0,5 2 0 0,2 2 0 3,-9-4 0-4,1 3 0 2,0-1 2-2,6 0-2 2,-11-6 0 0,8 8-1-1,-4-2 1 2,0-4-2-2,-7-2 2 0,7 8 0 1,-1-3 0-1,1 0 0 1,-10-7-1 2,11 14 1-4,-10-6 0 1,-5-1 0 2,5 6 0-3,3-2 0 1,-7-1 1 2,-1 1-1-2,6 1 0-1,3 7 0 4,-9-3 0-4,5 2 0 2,-5 5 0 0,-1 13 1 0,4 7-1-2,-1-2 0 4,-1 1 1-4,-9 4-1 3,10-11 0-2,-6 4 0 1,2-3-1-1,-7-1 1 1,1 4 0 0,-1-3 0-1,2-2 0 1,-5-2 0-1,5-2-2-1,3-2 2 4,-1-9-2-3,-1 3 2-1,7-7 0 3,-10 4-3-2,3-5 3 0,2-2-1 2,1-6 0-2,8 0 0-1,-5-6 0 2,6 2 2 0,3 0-1-1,0 4 0 1,1 0 1-2,8 4 2 3,1-11-1-1,5-3-2-1,1 14 1-1,4-4-1 6,5 4 0-4,3 3 0-1,-3 1 1 1,8 2-1 2,-3 12 0-8,11-11 0 5,-3 10 1 1,-4-7 0-2,4 3-1 5,-3-7 2-6,3-2 0 2,2 4 0 2,4-1 2 0,-6-5-1-2,10-3 2 1,-6 0 2-2,-6-6 0 3,21 10-3-3,-15-12 2 2,3 3-1-1,4-4 1 1,0 4-2-1,-9-5 0 2,6 0 0-1,-10 3-2-1,-16 2-2-1,15-4 1 2,-16 0-1 1,11 7 0-3,-21-2-1 2,10 1-1 0,-6 0-11-2,-5-2-23 2,-11-13-49 1,-12-30-18-3</inkml:trace>
    </iact:actionData>
  </iact:action>
  <iact:action type="add" startTime="91856">
    <iact:property name="dataType"/>
    <iact:actionData xml:id="d35">
      <inkml:trace xmlns:inkml="http://www.w3.org/2003/InkML" xml:id="stk35" contextRef="#ctx0" brushRef="#br0">6321 10226 131 0,'0'-2'0'2,"7"-2"21"3,0-6-12 1,0 3-1 0,-2 7-7-1,4-7 0 2,8-4 5-3,-5 7 0 2,10 0 2 0,-2-4 1-1,9 3 0 1,6 2 2 1,-4-10 0-3,13 16 0 1,8-8 0 1,7 1 0 0,9 7-2-1,6-6-1 1,4 7 0-1,3 1-5 0,-2-3 0 5,10 6-1-8,-20-5-1 4,-4-3-1 1,-6 7 1-3,-4-1 0 2,-16-3-1 0,-6 0 0-1,-14 5 0 1,-10-9 0 0,-5 2-2-1,-6 4-3-1,-7-4 0 2,-2 7 7 1,-15-4 4-1,-9 0 0-1,-1-2 1 0,-6 1-2 1,1-3 1 0,-19 0 0-1,8 6-2 2,-15-2-2-2,-9-1 1 0,1 1-1 0,6 3-2 1,-10-4 0-1,13 8 0 1,0-7 0 0,5 7-1-1,4-5 1 0,7-5 1 1,1 7-2 0,-4-2 1-1,13-6 0 1,-2 2 1-1,15 0-1 0,1-4 0 2,8 2 2-1,5-8-2-2,11 16 1 2,-2-10 4 0,8 2 7-1,7 2 3 0,4-12-13 0,15 9 0 0,16 0-1 3,9 1-1-3,5 6 0 0,10-4 0 1,13 2 2 1,4 1-2-3,4-4 2 3,9 1-1-3,-8 2 0 2,4-5 2 0,-13-4 2-1,4 5 0 0,-14-1-2 1,-16-6-1-1,9 14-1 2,-20-7-2-2,-9 0 1 0,-6 6 0 2,-11-11 0-2,-1 5-1 0,-15 0 2 0,-6 1-2 0,-1-5-14 0,-10 7 11 2,-10-4 7-1,-11-1-2-1,-8-3-1 0,-19-1 2 2,-15-4 0-2,1 5-1 0,-8 0 0 1,-4 5 0 0,1-1 0-1,2 7-2 1,13-4 1-1,0 1 0 1,5-2 0 0,5-1 0 0,5 7 0-2,12-5 1 2,-5-11-1 0,14 12 0-1,-4-6 0 2,13 3 1-2,9-3-1 0,10-1 0 1,1 5 6-1,7 1-2 0,-1-5 6 2,9-2 0-3,7 1-11 2,12-4-1 0,18 6 3-1,4 2 0 0,17 3-1 2,12 3 0-2,3-1 1 0,12-4 1 1,-9-6-2-1,7 11 0 2,4-9 7-2,-7 0 1 0,-12 6-2 1,-24-8-2 1,-6 6-1-3,-15-1-2 2,-15-7-1-1,-3 12 0 1,-7-10-1-1,-2 8 1 0,-5-5-3 0,-1 4-3 1,-2 0-5 1,-11-4 8-3,-7 0 5 3,-9-4-1-2,-11 1-1 3,-10-3 0-5,-6 4 2 3,1-1-3 0,0 11 0-2,-10-5-9 2,17 11-32 0,15 8-28-1,15 16-43 2</inkml:trace>
    </iact:actionData>
  </iact:action>
  <iact:action type="add" startTime="94339">
    <iact:property name="dataType"/>
    <iact:actionData xml:id="d36">
      <inkml:trace xmlns:inkml="http://www.w3.org/2003/InkML" xml:id="stk36" contextRef="#ctx0" brushRef="#br0">8171 7863 194 0,'24'5'0'4,"-10"-4"54"0,-8 5-27 2,-4-1-23-1,-20 3-3 0,-16 7 1 2,6 1 0-2,-6-4-2 0,-2 3 0 1,1-7 0 0,7 5 0-1,-1 3 0 1,12 1 0-1,-4-4 1 1,7 8-2 0,8 0 1-1,5 9 0 0,6 11 3 1,8 9 0-1,2 6 2 1,3 5 0 0,-3-2 1 1,-2-9 2-3,0 7 1 6,-11 22-3-9,-4-14-3 4,-2 0-3 3,-6 3 1-3,6-1-1 0,-14 4 0 2,5-1-1-3,5-8 1 2,-2 3 0 1,7-4-1-3,-5-5 2 1,10-7 0 1,3 10-2 0,3 1 2 0,-2 0 0-1,11 0-1 0,-7 0 0 2,3-10 0-1,2 14 1-2,-2-15 0 2,1-7-1 0,2 13 1 0,2-18 1-2,12 10 0 3,-8-9 3-2,11 0 0-1,-3-12 1 4,4 1 0-2,2-5 1-3,11 0-4 4,2-2 0-1,1 0 0-2,5-9 2 3,0-2-3-3,9 1 0 2,-2-10 2 0,5 7 0-1,-4-9 0 0,0 8 0 1,1-14-1 0,6 8-1-1,-3-9-2 1,9 9-1 0,2 1 2-1,1-9-1 1,4 0-1-1,-5 5 1 0,5-7 0 2,4 6 0-3,11 0 0 2,-9-5 1 1,9 10-2-2,1-10 1-1,5 7 0 4,6 0 0-4,-19 1 1 1,6 1 1 1,-1 0 2 0,0 0 0 0,-4 0-2-1,-1 3-1 0,0 3 1 1,0-6-2 0,0 0 0-1,7 4 0 1,-7-6 1-1,4-1-1 1,8 0 0-1,0-1 0 1,-7-6 0 2,3 4-1-2,2 5 2-2,-3-5-1 0,-18-10 0 1,17 14 0 2,-12-13 0-3,-5-2 0 2,6 0 0 1,-7 4-1-2,8 0 1 0,-8-4 1 2,-3-3-1-2,-5 4 4 0,-4-8 2 1,-7 2 1-1,-5-1-2 1,-10 4 0 1,-3-4-2-3,-1 12-1 0,-18-18 0 5,9 7 0-6,-3 3-2 2,0-2 0 2,-2 5 0-1,3-2 1-1,-12-7-2 1,8 5 2-1,-10 2 1 1,-3-10 0 0,0 6-2-1,-12-5 2-1,-2-10-2 3,-10 1-2-1,6-6 3-1,-14-12 0 0,-2-1-2 0,12-4 1 1,-7 2 0 1,-4-14 0-2,-1 3 1 2,0-5-1-3,-1 0 0 1,8 3 0 0,-14 5 0 2,13 4 0-3,-2 10 1 2,4 8-1 1,-8 3 0-1,8 8 0-3,-5-9 0 4,1 6 0-1,-2-4 0-1,3 12 0 0,-10-23 0 1,-2 15 0-2,6-3 0 4,-8-3 0-4,-1 1 0 2,5-1 0 1,-12-3 0-3,7 15 0 2,6-1 0-2,-2 5-1 2,-2 4 1-1,0 5 0 2,-10-6-2-3,9 10 3 2,-14-5-1 1,-2 4 0-3,2 4-3 3,-12-2 4-1,2-1-2-1,-7 5 1-1,9-4 0 4,-22 0-1-4,13 2 0 1,1 11 1 1,-15-11 0 0,0 5 0 0,-3 2 0-1,-14-4 0 0,-6 2 1 1,-4-3-1-1,-10 2-1 1,2 9 2-1,2-8-1 1,-11 6 0-1,7 5-1 1,3 0 2 0,-5-3-2-1,3 2 1 0,-3 1 0 2,-5 5 1 1,-1-5-1-4,1 10 0 1,-17-4 0 0,3-5 1 0,7 7-1 1,1 2 0-1,7 7 0 0,10 4 0 3,-5 2-1-3,18 6 1 0,2 4 1 1,6-1-2 0,-13 6 0-1,6-11 1 1,6 6-32-1,-4-4 9-1,-12-3-9 4,18-3-18-3,7-9-19-1,4 4-64 4</inkml:trace>
    </iact:actionData>
  </iact:action>
  <iact:action type="add" startTime="96050">
    <iact:property name="dataType"/>
    <iact:actionData xml:id="d37">
      <inkml:trace xmlns:inkml="http://www.w3.org/2003/InkML" xml:id="stk37" contextRef="#ctx0" brushRef="#br0">12787 7504 104 0,'10'0'0'4,"-10"-4"24"0,3 1-12 1,0 0-4 2,-5-2-1-2,9 13-6 0,-9-11-2 2,0 3-3-2,-2-2 2 0,5 7 0 1,-5-4 4 0,7 10 6-2,-3 7 2 3,-13-5-1-2,8 17-1 0,1 2 1 1,-9 10-1 0,9 8-3-1,5 5-2 2,-7 3-1-3,12 0 0 2,0 1-2 1,8 6 0-1,3 1 0-2,3 5 2 1,1 1 2 2,0 9 2-3,2 1-3 4,-11-7 5-4,-2 3-3 1,5-2-2 3,-10 3 1-1,-10-12-4-5,10 7 1 5,-10-2 0-2,-2-6-1 0,7-8 0 1,3 2 2-1,5-12-1 0,-5 2 4 2,1-8 2-2,2-4-2 0,0-3 0 2,-7-5-1-2,7-1-2 0,-10-6-2 1,4 4 0-1,2-5 3 0,11 4-3 2,-9-7 0-2,1 2 0 0,4-7 2 1,-4-3-1 0,12 8 3 0,-2-11 4-1,8 5 2 0,-4-7-2 0,10 2-3 2,9 3 0-2,-2-1-2-1,4-6-1 3,12 8 2-1,-10-17-2-2,9 14 1 2,5-7-1 0,-5 2 1-1,7-6-1 3,9 4 1-4,0-5-1 1,9 0 0 1,10 3-1 0,9 8 2-1,-3-5 5 1,-5-5 3-1,10 6-4 0,-2-6 0 4,2-1-1-6,-15 3-2 2,18 3-2 2,-8-6 0-3,7 8 1 2,3-3-2 0,1-2 0-1,-3 4-1 0,5 2 0 2,8-8 0-2,2 8 0 0,-2-8 1 1,8-2-1 0,-8-2-1 0,1 4 1-1,-4-4 1 0,6 8-1 1,-3 6 0 0,0-4 1-1,-11 5-1 1,6-7 0-1,3 12 2 1,2-6-1-1,-9-4 0 1,12 6 0-1,-6-3 2 1,-1-3-2 1,5 7 1-2,-3 0 0 0,-1-7 0 0,5 6-1 1,-6 6 1-1,-7-14 0 1,-2 8 1 0,-3-4 1-1,-4 9 0 2,-7-10 0 3,-7-3-1-9,-1-2-1 4,-16-5 0 1,3-1-1-3,-6-4 1 3,-5 3-2 0,-11 0 1-1,2 2-1 2,-6-11 0-2,-5 10 0 0,-5-4 3 1,-15-7-3 0,-8 9 0-1,-2-14 0 2,-9-7 0-3,-9-11-1 1,-7-6 2 3,-4-12-1-4,3-3 0 1,-11 3 0 2,0-3 0-1,1-5 1 0,-14-2-1-2,13-2 0 2,-3-7 1-1,4 9-2 2,-9-8 1-2,9 8 0 0,-3 0 3 1,-5-4-4-1,0-2 1 1,5 5 1-1,-7 7-1 3,-4-4-2-5,4 0 3 3,2 12-1-2,-7-4 0 1,6 5-1 2,-1 5 1-3,4-5 0 2,-1 15 0 1,-2-13-1-1,7 13 1 0,2 7 0 0,-2-5 0-2,-5 8 0 1,4 1 0 2,-9 3-1-1,-3 0 0-1,2 1 2 1,-6 6-2-1,-1 1 1 1,4 4 0 0,-8-1 0-2,-7 7 0 2,11 2-2 0,-8 0 3-1,-14 0-1 0,-9 6 0 1,-1-9 0-1,3 6 1 1,-11-2-2 0,-9-5 0-1,2 7 0 0,-3-8-3 2,-12 9 0-2,2 0 0 1,-1 2 2-1,-3-2-2 0,-7 7 2 1,6-1 2 0,-23-6 0 0,9 3 0 0,3-5-1-1,-2 2 1-1,-5-2 2 2,5 2-2 0,-15-7 0-1,-6 8 2 1,-1 1-1 0,4 9 0 0,-7 5 1-2,-2-4 1 2,12 5 2 0,-6-1 0-1,9-6 1 1,-1 7-3 0,14-2 0-1,3 1-1 2,-5 2 0-3,16 0-2 1,-5 5 0 1,7 4 0 1,4 4 0-2,13 8 0 1,4 3-55-1,11 6-35 0,5 13-75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90">
    <iact:property name="dataType"/>
    <iact:actionData xml:id="d0">
      <inkml:trace xmlns:inkml="http://www.w3.org/2003/InkML" xml:id="stk0" contextRef="#ctx0" brushRef="#br0">15027 7681 103 0,'4'0'3'1,"4"0"3"5,1 0 1 1,1 0-2-3,-5 0-2 1,5 9 1 1,0-9 1 1,-7-2 0-3,2 6 1 2,0 0-2-1,-2-2 0 1,3 2-2 0,0-3 3-1,-6 1 1 1,2 2 2-1,0-9 3 1,-4 10-1-1,2-3 0 1,5-3-4 0,-4 1-4 0,-5 0-3-1,6 0-2 1,-4 0 0-2,0 3 1 2,-9 0 1 0,6-3-1-1,-4 8 1 1,-4-10 1 0,11 4 0-1,-5 0-2 1,-2 2 2-1,8-4 0 0,-3 5 3 2,-4-5-1-1,-2 4 0-2,2 0 1 2,-1-4 2 0,-6 0-1-1,-4 5 0 1,0-8 2 2,-6 1-5-5,4 2 2 4,2 0 0 0,-6 2 0-4,-6-4-1 3,17-3 1 1,-14 0-1-3,10 4-1 3,-8 1 0-3,2-2 4 1,-2 2 0 2,5-2-1-2,-3-5 1 0,-4 10-2 3,10-5 1-5,-7 0 2 3,9 4 0 1,-2 2 0-3,-6 2-2 2,2-11-1 0,1 13 1 0,-1-8 0-2,-4 2 0 2,5 0 1-1,-6 0 0 2,10 0-1-1,-10-6 3-1,3 4 2 0,14-4-1 0,-8 1-1 1,0-3 0 0,12 2-1 0,9 6-1-1,-11-4-1 2,8 1-1-3,4-1 2 0,-4 4 0 1,7-2-4 2,16-8 0 0,-9 6-2-3,10 6 1 3,12-6 0 0,-8 4 0-4,10-3 2 6,-11 0-2-3,-3-9 0-4,0 11 2 3,4-7-2 1,-6 6 0-1,11-1 1 4,0 2-2-8,3 1 0 7,-2 2 1-3,7 5 0 0,-2-1-1 0,-1-3 1 2,4 2 0-1,0-5-1-1,-1 2 0 2,0 0 1-3,-7-4 0 2,-9-6 2 1,1 7-2-3,-11-4 2 1,-4 3-3 1,-5-2 0 0,-2 2 1-1,1 6 0 1,-1-6 0-3,-1-4-1 3,-9 8 0 1,14-8-3-2,-20 4-3 0,11-2 4 1,-12 12 2 0,-1-10 2 1,-8 0-2-3,-4-4 1 1,-5-3 1 1,0 5-1 1,3-4 0-2,-4-4 0-1,-4 4 1 3,-1-5-1-1,0 4 0-2,-5-6 2 4,1 6-2-4,-6 1 0 2,3 1 0 0,2 2 0-1,2 5 0-1,9 0 0 3,1-2 0-1,1 4 0-2,7-3 0 3,12 5-1-2,-12-4 1 0,14 0 0 0,2 2 0 1,-1-8 0-1,3 12 0 9,7-12 0-14,-3 4 0 2,8-2 6 5,2-4-7 2,4 10 1-5,-14-6-4 0,18 2-13 2,-12 0-7-2,4 8-12 1,15 14-29 2,-8 12-25-3</inkml:trace>
    </iact:actionData>
  </iact:action>
  <iact:action type="add" startTime="16532">
    <iact:property name="dataType"/>
    <iact:actionData xml:id="d1">
      <inkml:trace xmlns:inkml="http://www.w3.org/2003/InkML" xml:id="stk1" contextRef="#ctx0" brushRef="#br0">15461 7660 108 0,'-4'-2'12'4,"4"-4"-1"1,-2 0-6 4,5 4-3-6,-6 0-3 2,-2 5 1 0,8-3 0 1,-1-1 0 1,2 1 0-3,-4 0 0 3,11-2 0-2,-2 4 0 0,-3-1 2 1,3 0 3-1,6 1 2 0,-1 4 1 1,9-2 1 0,-15-8-1 0,5 8-1-1,5-4 0 0,0 2-1 1,1-3-3 0,5 6 0-1,-7-9-2 0,4 13-1 5,6-3 0-3,-2-2 0-6,2 14-4 5,8-11-2-1,-5 8 4 1,-3-10 2 0,4-9 2-1,-19 5 2 0,2-6 0 1,3 4 1 0,3-4 1-1,-14-1 3 0,23 2 5 1,-14-4 0 1,6-5-4-2,-5 5-4 0,0 2-3 1,-10 1-2 0,7 3-2-1,-13-3 1 2,10-1 0-2,-7 6-2 1,2-1-1-2,-3 2-2 2,5-8-1 0,-6 7 3-2,10 5 3 3,-10-8 0-2,-2 5 0-1,1-6-3 3,1 4-7-1,-6 0 6-1,5 6 3 1,-7-5 0-1,1 0 1 1,-3 3 0-2,-7-2 0 4,-2-2 2-4,-12 2-2 3,-6-2 0-3,2-2 0 2,-8 0 0 1,7 1 0-3,3-3-1 1,1 8 1 2,2-2 0-1,6-3 1-2,-12 7-1 3,14-5 0-3,-10 4 0 3,17-2 0-2,-11-1 0 0,8 2 0 0,-4 4 0 1,12-8 0 0,-1 2 1-1,10 1-1 0,5-2 0 0,-6-2 0 2,-3 5 10-2,14-8 0 1,1 1-8 1,0 6 1-2,6-6 1 1,1-1 0-2,3 6-2 3,9-13 3-3,-11 8 0 2,9-8 1 1,4 2 3-2,-7 0 0 0,19 3-3 1,-1 0-4 0,-6 1 0-2,5 6-1 2,6 5 2 1,-3-10-1-2,1 12 1 1,0-6 2-1,-9 2-1 0,-1-2 1 1,-6 4 1 0,-1-5-3-2,-14 3-2 3,7-8 0-3,-15 11 0 2,2-2-2 1,-3-2-1-3,-2 0 2 1,4 1-3 1,-5 4-8 0,0 1-5-1,4 9-20 3,-3 13-38-5</inkml:trace>
    </iact:actionData>
  </iact:action>
  <iact:action type="add" startTime="20776">
    <iact:property name="dataType"/>
    <iact:actionData xml:id="d2">
      <inkml:trace xmlns:inkml="http://www.w3.org/2003/InkML" xml:id="stk2" contextRef="#ctx0" brushRef="#br0">15753 7719 116 0,'5'-3'13'5,"-4"-4"-3"0,12 1-2 1,-14 0-4-1,9 6 0 2,-2-5-4-2,-5 5 0-1,6 0 0 2,5 0 0 0,-18 0 0-1,13 4-1 1,1-4 2 0,-8 0-1-1,9 0 0 1,-4-2 0-1,-2 4 13 0,3-4-8 1,2 6-1 0,-2-6 0-1,-4 2 0 2,8 0 0-3,-7 0 1 2,0 1 0 1,8-4 2-3,-10 3 0 2,2-2-3 0,6 0-2-1,-5 4-1 0,-2 2-1 1,13-8 2-1,-10 6 0 1,-1-2 0 1,13-7 1-3,-16 6 1 1,5 1-1 1,2-1 1 1,2-1-1-3,-3 0-2 2,5 2 0 1,-12-10 0-1,13 12 1-1,-6-2-1 0,-1 0-1 0,-1-4 0 0,3 10 0 1,-6-11 0 0,2 8 0 0,8-7 0-1,-4 2 2 0,5 2-1 2,-8-5 3-3,-4 5 2 3,0-3-2-2,8 0-1 1,-9-1 0-1,4 3 0 0,7-2-1 1,-7 1-1-1,-4 2 1 2,6 0-1-1,-1-1-1-2,3 2 0 3,-3-2 0 0,-2 3 0-4,-1-5 0 2,14 3 1 2,-13-2-1-2,11 4 0 0,3-6 0 1,-6 4 2-1,-1-2-2 0,12 4 0 2,-9 4 0-2,2-7 0 0,-2 3 0 1,4-2 0 0,-12 1 0 0,8 3 0-1,1 0-1 0,-12 0 1 3,9-4 0-4,-7 2 0 1,1 1 0 0,-3-1-1 0,-1 2 0 1,-2 0-1 1,2-6 0-3,-5 4 1 2,7 0-1-1,-7-2-1 2,-5 2 4-2,1-4 2 1,0 0-2-1,-6 2 0 3,-6 0 1-3,0-2-2 1,0 2 0-3,-2 0 0 4,1-3 2 0,-6-2-3-3,-3 5 1 2,8-1 0 0,-6-3 1-2,3 3-1 3,3 1 0-1,-13-6 0-2,17 4 1 1,-12 2-1 2,7 0 0-3,-9-5 1 3,13 4-2-2,-2 2 1 1,-3-2 0 0,3 0 0-2,-7-3 0 2,10 4 0-1,7-8 2 1,-6 5-2-1,10-4 0 0,6 6 0 0,-7-1 5 2,12-4 0-1,9 6-1-2,-13-5-4 2,7-2 0 0,15 3 3 0,-7-2-2-2,11 10-1 4,1-6 0-4,2 2 0 3,-6 7 2-2,5-12-2 0,-10 4 0 0,5 2 3 2,3 4-2-1,-3-5-1-1,2 5 0 0,2-2 1 1,6 2 0 3,-2-2-1-7,4 3 0 4,-10-2 1-2,3 0-1 3,3 2-1-2,6 2 2 1,-2 0-2 0,4-1 0-1,-9 1 2 1,-7-4 1 0,-10-10-2-1,-11 8 0-1,1 0 0 1,-8-2 0 2,7 0-6-3,-3 2 2 3,-7-4 4-2,3-2 3 1,-16 3-1 1,-2-5-1-4,-3-1 1 5,0 1-2-4,-2-1 0 2,-11-1 0-1,10 2 1 1,-1-5-2-1,0 4 1 1,1 0 1 0,3 1-1-1,-11-4 0 0,2 5 0 2,7-1 0-1,-13 0 0-2,2 2 0 2,14 4 0 0,-5 2 0 0,-1-4 0-1,1-4 0 1,10 6 0-1,-7-2 0 0,4-8 1 2,12 10 0-2,-7-1-1 4,8-2 0-6,-1 6 0 6,2-6 0-8,8 5 0 3,3-2-3 2,4 4-4 1,-2-8 10-1,9 5-2-2,1-1-1 2,-1 3 0-1,6 1 3 0,-2 1-4 2,6 2 2-1,-6-3-1-2,-2-2 0 2,9 0 0 1,-7 6 1-2,0-5 0 7,9 5-2-11,-9-6 1 4,1 4 0 1,4 3 1-4,-6-5-1 4,3-2 0 1,2 5 0-2,-4-2 0-1,10 6-1 4,-4-8 1-4,-7-1 0 2,1-2 1 1,-4 5-1-3,-11-10 1 2,-2 5-1-1,2 0-2 0,0 0 0 0,0 0-2 1,-13 2-1-1,9-4 4 2,-10 2 2-1,4 2-2-1,-9 1 2 1,6-1-1 1,-9-5 1-2,-5 1-1 0,7 2-1 1,0-4 1-1,-1 6 0 0,-1-6 1 1,11 8-1-1,-5-8 0 0,1 4 1 2,1-1-1-2,10 1 0 0,-1 0 1 0,2 1-1 1,2-5 0 1,-4 7 3-1,16-3-2-1,-13-3 2 1,9 3-2 0,6-8 1-1,2 8-2-1,1 0 0 3,0-3 1-1,5 1 0-2,-3-1-2 2,6 0 2-1,2 3-1 0,-2 0 0 0,-1 0 0 2,-4 8-1-2,3-1 1 2,-4-1 0-3,-6-6 0 2,-5 4 0 0,-6 0 0-2,-3-6-1 1,4 2 1 1,-2 7 0 1,-2-6-1-3,3 2 0 3,-4-3-1-3,-6 0 0 4,3 1-1-4,-6 3-1 2,-6-2 5 0,-2-2 0 1,-12 0-2-2,-4-2-1 0,2 2-2 0,0-4-3 0,-3 3 3 1,-1 1 0 0,4-6 0 0,6 7 3 0,-2-2 2-2,3-6-1 4,8 5 0-5,-4 1 0 4,2-13 2-2,11 14 0 0,-1-5 4 0,6-3 2 2,3 0 1-4,-4 2-3 4,17 1-6 0,-2-1 0-3,7-1 5 2,3 1-6 1,-1 6 2-2,6 2-1 2,8-2 0-3,-1-2 0 1,-1 6 1 2,7 9-1-2,-5-9 0 0,-3 4 0 2,3 5 0-3,-11-6 0 2,-1 3 0 1,4-3 0-2,-12-5 1 0,2 6-1 2,1-3 0-3,-4-3 0 0,7 3 0 3,-7-4 0-3,2 5 0 1,-1-4 0 2,2 2 0-2,-2 2-3 1,0 4-10 0,6 3-30-1,-2 7-27 0</inkml:trace>
    </iact:actionData>
  </iact:action>
  <iact:action type="add" startTime="22955">
    <iact:property name="dataType"/>
    <iact:actionData xml:id="d3">
      <inkml:trace xmlns:inkml="http://www.w3.org/2003/InkML" xml:id="stk3" contextRef="#ctx0" brushRef="#br0">17032 7619 107 0,'8'-1'9'4,"-12"-4"-6"0,12 5-1 2,-4-1 1 0,-2 0 0-1,-2 2-1 2,0-7 0-3,10 6-1 4,-3 6 1-4,-7-7-1 2,8 7-1 0,-5-4 0-1,-2 1 2 1,8 1-1-1,-1-1 2 0,1-2 4 0,1 1 2 1,1 1 0 0,6 0 4-1,-11-1 1 0,11-2-1 1,5 0 2 0,-1 0-5-1,1 0-1 2,0-5 2-3,-1 4 1 4,-4-1 0-4,11-9-4 3,-4 7-4-3,-5 0 1 3,10-3-2-1,-7 3-2-2,10 1-1 3,-1-1 0-2,7 2 0 0,-7 3 0 2,13 0 0-3,-5 1 0 2,4 2 0 2,7 5-1-5,4 2 2 2,4 0-1 2,2 10 0-2,-6-10 0 1,5 0 1 0,-23-9 0-2,2 8 3 1,-20-9 5 1,-12 1-2 0,-7-2-8-1,2 4-3 2,-6 0 3-4,-3 1 1 6,7 0-2-5,-14-4 1 0,5-1 0 2,5 1-1 0,-14-3 1 0,-2-1 1-1,3 3 0 1,-7-7 0-1,1 9-1 1,-1-4 1 0,-9 4 0 0,2-4 1-2,-7 1-1 2,-7 7 0 1,0-4 1-3,-2 1-1 3,-8-3 0-2,1-6-1 0,2 8-1 1,6-2 0-1,1 4 2 0,0-9 0 1,-1-1-1 1,1 3 1-3,-4-4 0 3,-5 1 0-3,9-2 1 2,-3 2-1 1,-2 1 0-3,12 1-1 2,-1-1 0 0,0-8 1 0,10 8-1-2,12-2 1 3,6 3 0-3,11 2 0 1,-8-1 2 2,13 1-2-2,0-3 0 1,2 4 0-2,11-2 2 3,9 6-1-2,-8-4 1 1,14 2-1-1,-8-6 3 1,-1 9 1 0,12-8-3-1,-8 4-2 0,6 5 1 1,1 1-1 0,-1-1 0 0,1 3 0-1,10 2 0 0,-5-3 0 2,0 4 0-1,4-4 0-1,5-1 0-1,-3 4 0 3,-2-1 0-1,-1-2 1-2,-2-4-1 3,3 1 0-3,-6-6 0 2,2 2 3 0,-4-8-1-1,-3 4 1 0,8-5 2 1,-6 9-1 1,-3-6-3-3,-1 6 0 3,-2 0 0-2,-2 0-2 0,-3 2 1 1,0 2 0-1,-10-4 0 0,-2 0 0 2,-13 0-1-1,0 5-4-2,-5-1 0 2,-12 0 3-1,-8-2 3 1,-1-1-2 0,-5-1 0-1,2-1 0 0,-4-3 1 2,1-2-1-2,13-1 2 0,-7-3 0 2,1-1-1-3,-2 0 1 2,-3-1-1 1,-3-2 0-2,-6 6 0 1,5 1 1 0,2 3-1-1,0-3 0 0,9 12 0 1,-12-10-2-2,16 11-1 3,-6 4-1-1,9-4-1-1,5 1 2 0,3-1 2 2,-6-1 1-3,7-4 0 1,10 3 0 2,-6-4 4-3,10-4 3 1,-1 3 1 3,12-8-1-3,2 4-3 0,0-8-3 1,16 13-2 1,6-3 1-4,0 10-10 4,17 17-52-2,0 4-81 0</inkml:trace>
    </iact:actionData>
  </iact:action>
  <iact:action type="add" startTime="40545">
    <iact:property name="dataType"/>
    <iact:actionData xml:id="d4">
      <inkml:trace xmlns:inkml="http://www.w3.org/2003/InkML" xml:id="stk4" contextRef="#ctx0" brushRef="#br0">7640 16549 166 0,'7'-15'0'5,"-12"7"18"-1,9-2-9 1,-4-1-7-1,-4 2-3 3,7 4 2-2,-3-9 0 0,4 7-2 2,-3 3 2-1,-2-6 0-2,1 6 2 3,-3-8 8-3,4 16 0 2,-3-8 0 0,7 9-4-1,-5-10-2 0,1 9-3 1,-2-3 0 0,-2-2-1-1,6 3 1 1,-3-2-1-1,-3 0-1 1,2-1 0 0,-5 9 3-1,-10-7-2 0,10 3-2 1,-13-2 2 0,5 6 0-1,-7-6-1 1,7 11 0-1,-11-13 0 1,10 3 1 4,-18 3-1-8,10-2 0 3,-13-8 2 1,2 4 0 1,2-5 2-3,-5 4 0 2,6 2-1-1,3 3 0 0,-13 2-2 2,-4 0 1-2,12 1 1 0,-9 4-1 2,-6-12 0-1,16 9 0-1,-5 1-2 1,2-5 2-1,-7 3 3 0,6-1 0 1,-4 3-1 1,-1-6-1-4,4-2 0 4,-5 5-2-1,6-6 1-2,-6-2 0 2,5 3 1 0,-4-6-1 2,9 4 0 4,1 0 2-9,-16-2 1-2,16 6 0 4,0-12-1 1,-9 16-1-2,6-14-2 2,1 7-1-1,0 9 0-1,-5-8 2 7,3 10-3-6,-5-18 2-3,7 16 0 6,-8 1-1-5,4-11 0 2,-9 1 1 2,15 2 3-3,-10 7 1 1,4-1 0 3,4-5 3-3,-8 0-2-1,8 2-3 2,-12 6 1 1,-4-7 3-2,6 0-6 2,-5 5-2-4,1-4 2 7,2-5 1-2,-3 5-3-7,-2-3 1 3,0-1 2 1,2-1-2 0,-6 0 0 1,10 8 2 0,-5-18 0-1,-3 5-1 2,3 10 0-2,3-11 0 1,-10 3 0-2,10 0-2 2,-5 3 1 1,-1 0 0-3,2 1 1 2,-5-12-1-1,-3 15-1 0,8-3 2 3,-5-10-2-3,5 4 1 0,-9 3 1 5,5 7-1-9,4-8 0 4,2 3 0 1,-12-16 1-1,17 22 0 2,0-9 2-1,4 2 2-2,-18-3-1 1,7-4-3 2,-9 8-1-1,11-6 0-1,0 3 0 1,3-2-1-1,-3 10 2 1,2-13 0-1,-8 8-1 1,4-6 0-2,1-4 0 3,1 8 1-1,-6-3-1-1,7 1 3 0,-6 3 1 1,2-6-2 1,8 10-1-3,-6-1-1 1,-7-8 1 1,6 8-2-1,-1 3 1 2,-17-3 0-2,13 2 1 1,-5-5-1-1,1 4 0 0,5-3 1 2,-2 5-2-1,-1-9 2-3,1 1 1 4,-3 5 2-1,7-2 0-2,1 0 0 3,0 0 2-3,2 4-2 2,1 1 0 1,4-6 0-1,-4 4 0-3,8-3-4 3,-3 2 0 1,4 6 1-2,6-3-2 1,-4 1-1-1,3-4 3 1,2 6-1 0,10 4 0 1,-4-4 0-3,-3-12 1 3,8 17-1-3,-3-11 0 2,0-6 0-2,10 14 1 0,-7-12 0 3,4 4 0 0,-2-4 0-3,9 3 2 1,3-2-2 1,3 3 5 0,3-4 1-2,0 2-2 2,6 0-2 0,-4 2 1 0,-4-8-1 0,6 11-4-1,0-4 2 1,1-2 5-1,-1-8-6 1,14 7-1 0,-14-5 1-1,10 3 0 0,-1 4 0 1,-11-13 0 0,8 16 0-1,-1-6 2 0,5 0-3 0,-9-10 1 3,7 8 0-4,10 2 1 3,-3-5-3-3,-1 5 3 6,16-4-1-9,-9-8 0 6,3 12-3-3,8-3 3 3,-1 3 0-1,5 1-3-1,-5 0 4 1,4 0-2-1,-5 6 1 1,-3-6-1 0,6 7 2-2,-2-5-1 2,-9 1 0 0,9 8-2 0,-1-2 3-2,-5-8-1 3,4 1-1-3,-5 3 2 3,-9-3 0-2,7 0-1 1,-7-7 0-2,0 7 0 3,2-1 0-1,-6 0-1-1,6 3 1 0,-3 2 0 0,1-3-6 2,6 6 1-1,5-6 2-2,-11 3 3 2,11 7-2 0,-9-11 1-1,3 7 2 0,-3-7-1 2,-2 7-2-3,1-4 4 3,-13-3-1-2,17 0-2 2,-3 4 1-4,-10-4 2 4,5-4-2-1,-1 4 0-2,-8-6 2 2,7 8-1 0,2-4 1-1,-8-3-2 1,-1-6 5-2,0 14 0 1,3-6-5 3,-1-2-2-4,-4 8-1 1,-2-2-17 2,11 5-32-2,0 3-1 2,16 13-21-2,-15 5-77 0</inkml:trace>
    </iact:actionData>
  </iact:action>
  <iact:action type="add" startTime="54410">
    <iact:property name="dataType"/>
    <iact:actionData xml:id="d5">
      <inkml:trace xmlns:inkml="http://www.w3.org/2003/InkML" xml:id="stk5" contextRef="#ctx0" brushRef="#br0">15056 5042 196 0,'18'-6'0'3,"-5"1"16"3,-3 1 4 1,-2-4 6-2,0 10-8 0,-8-6-8 0,-8-2-3 2,7-1-3-2,2-4-1 0,-2 6-1 1,-2-7 1-1,-2 1-3 1,-4 4 2 0,-3 0 0 0,-3-3 1-2,-4 6 0 2,4 2 3 0,-9 2 1-1,-8 2-2 1,-7 6-3 0,4 4 0 0,-12 7 0 1,3 10-2-3,1 8-1 1,-7 10 2 2,7 2 0 0,3 4-1-5,1-1-1 4,6-3 1 0,18 16 1 1,-7-9-1-3,5-12 1 2,32 10 1 0,2-2 6-1,23-1 26 2,27 3 9-1,9 1-6-3,10-3-5 4,9-5 5-1,-17-8-4-2,-6-13-8 2,-4-18-7 0,-13-5-13-1,-4-8-7 1,-20-28-6-1,-11-11-19 1,2-9-29 0,-17-23-39-1,3 9-24 0</inkml:trace>
    </iact:actionData>
  </iact:action>
  <iact:action type="add" startTime="54956">
    <iact:property name="dataType"/>
    <iact:actionData xml:id="d6">
      <inkml:trace xmlns:inkml="http://www.w3.org/2003/InkML" xml:id="stk6" contextRef="#ctx0" brushRef="#br0">15759 5381 306 0,'5'5'0'2,"-6"-7"0"4,-17 5 3-1,0-2-1 1,-21 3-1-1,0 3 0 1,-13 2-2-1,-1 14-1 1,-3 3-2 0,10 10-3-1,2 1 1 1,3 3 0-1,14 5 2 2,15 5 5-3,5-25 0 3,11 2 25-2,11-3 27 0,9-1 9 1,22 6 1-1,6-2-23 1,-1-22-5 0,27 9-6 2,-19-22-12-5,11 1-8 4,-21-19-7-2,-15-4-4 1,1-5-4 0,-22-10-20-1,-4-6-26 1,-12-7-18-1,-7-7-45 1,-2 8-20-1</inkml:trace>
    </iact:actionData>
  </iact:action>
  <iact:action type="add" startTime="55478">
    <iact:property name="dataType"/>
    <iact:actionData xml:id="d7">
      <inkml:trace xmlns:inkml="http://www.w3.org/2003/InkML" xml:id="stk7" contextRef="#ctx0" brushRef="#br0">16364 5516 257 0,'-4'6'0'4,"-9"-18"0"0,-8-11 47 1,4 19-34 1,-14-11-10 0,-6 1-1-1,-5 0-3 0,7 6-2 1,-4 1-12 1,12 8-10-1,-4 11-2-1,1 5-3 0,7-6 3 6,4 16-1-7,10-4-4-2,0 2 13 2,10 9 12 3,10-11 9-2,10 13 10 0,1-6 26 2,14 2 16-3,7 7-9 3,-2-1-3 7,6-4 6-14,-9 7-8 3,-5-8-7 1,-4-2-8 4,-17-9-12-4,-3-14-8 2,-7 8-5-1,-5-15-2 1,-8 7 1 0,-2-12-3 0,-5 9 6-2,-13-6-1 3,-4-19-2-1,-13-13-27-2,2-5-33 3,-6-13-45-2</inkml:trace>
    </iact:actionData>
  </iact:action>
  <iact:action type="add" startTime="56083">
    <iact:property name="dataType"/>
    <iact:actionData xml:id="d8">
      <inkml:trace xmlns:inkml="http://www.w3.org/2003/InkML" xml:id="stk8" contextRef="#ctx0" brushRef="#br0">17847 4911 245 0,'11'-5'0'3,"-6"-4"24"2,-13 0-3 1,7 9-15 0,-3-6-3-1,1-3 2 0,-8-1 0 2,-6 3 2-1,-3-4-1-1,2-2-3 0,-3 5-3 0,-11-2 0 1,11 10 0 0,-11 4 0-1,3 4-1 1,-3 3 3 0,-12 19 3 0,1 3 4-1,-10 6-2 4,-7 21-4-8,0-5-4 7,4 6 2-3,-7 9-1 0,20 2-7 0,0-11-3 2,26 14 2-2,4-8 8 1,13-9 0 0,8-3 0-1,19-2 22 2,11 9 6-3,19-9 6 2,9-1-8-1,4-8 0 1,7-18 2 0,-11-7-13 0,7-6-3-1,-15-17 3 0,-3-11-1 1,-5 2-3 0,-4-30-5-1,-9-3-6-1,-5-23 0 3,1-11-4 0,-9-16-1-3,-6-22-15 2,9 2-13 0,-6 2 17-1,10 24 11 1,-4 18 5 0,2 7 2-3,-14 12-1 9,13 6-2-10,-10 14 0 2,0 4 1 2,-1 3 0-1,-9 0 0 0,8 7 0 2,-6 3 1-3,-10 2-1 0,3 4 0 5,-3 8 0-5,-7 1 2 1,14-2-3 0,-12 7-6 0,0 1 6 2,-4-6 0-2,-1 12-2 1,-5 8 4 0,-9-3-1-1,12 17 0 1,-4 8 0-1,-2 2 2 2,-6 19-1-3,-8-2 1 3,-9-1 1-1,-12-1 2-1,-11-3-2 0,3-1 4 1,-26-7 4 0,9 4 3-1,-10-4 3 1,-5 9 0-1,-6-5-2 3,-1 14-4-4,0-6-7 1,9 15-3 0,2-1 1 1,7-9-4 1,26 7-59-3,-1-30-41 2,25 6-139 1</inkml:trace>
    </iact:actionData>
  </iact:action>
  <iact:action type="add" startTime="62048">
    <iact:property name="dataType"/>
    <iact:actionData xml:id="d9">
      <inkml:trace xmlns:inkml="http://www.w3.org/2003/InkML" xml:id="stk9" contextRef="#ctx0" brushRef="#br0">14296 7807 132 0,'-5'-13'0'1,"-9"7"0"3,13-4 18 1,-12 3-10 0,7 3-5 1,8 3-4 0,-7-1 1-1,-2-6 0 1,-3 7 0-1,8 1-3 1,2 1 0 0,8-1-7 0,-12 6 5-2,12-1 9 2,10 10-2 1,8-3-1-2,5 6-1 0,-5-7 0 0,-5 1 2 2,-7-3 1-1,7-5 2-2,3 2 0 1,-2-1-1 1,2-1 0 1,-4 0 0-1,2 2 0 0,6-1 0-2,0-3 0 2,-4-2 1 1,9-2-1-3,-6 0-2 1,7 6-1 1,5-6 0 1,-7 5 0-3,2 2-1 3,3-5 1-3,-2 3-1 3,-3 3 0-1,3-4-1-2,2 4 2 3,-4-2-1-3,8-4 0 2,-3 2-1-1,-6-2 1 2,11-1 0-2,-6 2-2 1,5-2 2 0,0-4-2-2,-4 3 1 1,3 0 1 2,11-4 0-1,-12 4 0-2,6-3 0 2,3-3 0 0,-5-5 1-1,-5 11 0 2,9-9 0-1,-15-2 2-3,8 5 0 4,6-4 0 0,-6 1 0-4,2 4-1 4,3 2-2-3,-10 1 0 2,-2-2-1 0,7 8 1-1,-1-2 0 0,-2 2-1 3,7-3 1-4,-4 4 0 1,-4-1-2 2,-3-2 2-3,5 2 0 3,-4-4 0-2,1-2 0 0,6 8 0 0,-1-9 1 1,2-4-1 1,5 11 0-2,-2-9 2 1,-2 4-2-1,1-2 0 1,-3 4 0-1,16 0 1 0,-12-4-1 2,6 1-1-2,-1 10 1 1,8-8 0-1,-9 4-1 1,-1-4 2-1,1 2-1 2,1-1 0-1,10-2 0-3,-7 3 0 2,-3 1 1 2,1-1-1-2,9 7 0 0,-4-9 6 2,-6 5-3-1,-1-1-1-2,-3 1 1 2,1 4-2 0,-7-2-1-2,5 3 0 3,-10-4 0-1,4 9-1-1,-5-8 1 1,2-1 0-1,-5 2 0 1,3-5 0 0,2-1 0-2,-5-3 0 1,-6 7 1 2,13-8-1-1,-9 7-1-2,2-4 1 3,-15 4 0-3,-10-9 0 2,-1 6 0 2,-14-1 0-5,15 1-9 1,-19-5 13 2,-3 4-2 1,-10-3 0-2,4-4-1 1,-13 4 0-1,2 0 1 1,1 1-1 0,-11 0 1-1,-1 1 1 2,1 0-1-3,-9 0 2 2,2 2-1 0,3 4 0 0,-11-4 1-1,5 0-1 1,2 2 0-1,-18-4-1 0,5-4-2 1,4 6 0 0,-6 2 0 1,6-4 0-4,-4 4 0 4,-8-9 0-2,2 9 0 1,4-2 0 0,0 0-1-2,0 7 2 1,-5-5-2 2,3-2 2 0,1 6-1-4,-11-6 0 4,7-2 0-3,-1-2 0 2,-1 9 0 1,1-10 3-2,-1 5-2 0,-4-2 1 1,-1-2 0-1,2 4-2 0,-3 0 0 2,9 2 0-3,-14-2 1 3,11 4-1-1,-9-2 0-2,5 0 1 2,-8-6 0-1,3 10 2 2,-2-7 1-2,3 2-1 0,4 1-1 0,-5 0 0 2,1 6-2-1,9-3 0-1,-1 2 0 1,-2-1 0-2,-10-4 0 2,5 0 0 0,7-3 0 0,0 5 0-1,-8-6 0 1,16 6 1 0,-8-9-1-1,0-1 0 1,-4 6 1-1,2-4-1 1,-8 3 0-2,7 1 1 3,14 5-2-2,-4-7 1 1,4 5 0 0,2-2 0-2,7 10 0 1,-4-7 0 1,14 0 0 1,3-2 0-3,3 7 0 3,1-2 0-3,9-5 0 2,8 3 0 0,9-1-2-1,-4 3 3 0,8-4-2 1,5 0 1 1,-2-3 0-3,2 3 2 2,7-7 9-2,-1 2-4 4,7 2-5-3,18-2-1 0,-6 6-1 0,13-2 0 2,3-3 0-1,2 6 0 0,9-3 0-1,9 1 0 0,-4-3 0 2,11 4 0-3,10 0-1 2,-5-4 1-1,0 0 0 1,8-7-1 0,6 8 2-1,-12-5-1 0,5-3 0 1,-10 3 0 0,3 1 0 0,10-5 0-2,-10 0 0 2,1 8 0-1,10-8 0 3,-10 7 1-5,3-12-1 5,12 17 0-3,-2-2 0 0,5-2 0 1,-1 3-1-1,-6 1 1-1,12-4 0 12,-11-9-1-13,-2 11 1-3,-2-8 0 6,2 4 0 0,-10-6 1-2,10 8-1 1,-3-4 0 0,1 3 0 0,-3 2 0 1,3 3 0 0,-5-1 0-1,3 2 0 3,1 4 0-5,-5-1 0 4,5-1 0 0,3 3-1-3,6-4 1 0,0 1 1 2,-6-8-1 0,1-2 0-1,-28-11 3 1,21 7 0-1,-19-2 1 2,2 2 0-2,-6 1-2 1,2-4-2-1,0 14 0 1,-1-8 0-1,-2 6 1 0,-2-2-1 2,4-3 0-2,1 3 0 3,2 0 1-5,2 3-1 2,2 0 4 0,-3 2-4 2,1 8-1-1,-12-5 2-2,2-6-1 3,-17-1 0-1,-15 7-17-1,4 1-38 2,-4 4-91-3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310">
    <iact:property name="dataType"/>
    <iact:actionData xml:id="d0">
      <inkml:trace xmlns:inkml="http://www.w3.org/2003/InkML" xml:id="stk0" contextRef="#ctx0" brushRef="#br0">5698 10429 207 0,'5'-3'0'0,"-2"9"32"5,-6-7-26 1,2-1 0 0,1 5 0 0,-8-3 4-1,3 5 5 0,-4 0-1 1,-5-5-4 0,-3 8-1-1,2-5 1 0,-9 4-3 1,6 0-2 1,-11 1 4-3,6-4-1 2,-10 0-2 0,2 6-1-1,8-8 1 1,-6 5-2-1,-5 2-2 0,-2-7-1 1,1 4 3 0,-8 4-2-1,-2-5 0 4,-6-4 0-6,2 6 2 3,3-7-3 0,-13-4-1-1,-2 4 2 0,-5-6-1 2,-2-5-2-2,25 8 2 0,-46-9 1 1,20 6-1-1,-6 3 2 1,5-1 3 0,2 5 2-1,-6-1-2 0,3-1 0 1,1-3-1 0,35 14-3-1,-71-18-1 1,39 8-1 0,3 0 2 0,-2-2-2-1,-1 2 0 0,2 0 0 0,1-6 0 1,1 6 0 0,17 8 0-1,-29-16 0 1,22 12 0-1,-8-2 0 1,10-2 2 0,-14 0 1-1,9 0-3 0,1 0 0 1,-3-2 0 1,4 2 1-3,6-4-2 2,8 2 1-1,12 6 0 1,-12-4 0 0,17 4-3 0,-4 2 5-2,12-4-2 2,-13 0 0 1,30 15-1-3,-47-17 2 2,24 8-2 0,-1 3 1-1,0-4 0 2,6 6 1-3,1-5-1 1,2 3-1 2,-3 1 3-2,10 10-1 0,-5-3 1 2,1 16 3-4,4 8-2 4,0 4-2-1,1 10-1-1,5 1 0 0,3 8 2 1,1-7-3 0,1 3 1-1,0 6 1 1,3-9-2-1,0 12 1 2,3 0 0-2,0 3 2 1,0 1-2-2,1 12-1 2,10-9 1 0,-2 2 2 0,-10-2-3-1,4 7 2 0,11 2 0 2,-9-19-1-1,0 14-1-2,-12-10 2 1,9 8 1 2,-5-6-3-2,12 14 2 0,-23-14 3 1,13 6-3-1,-3-4-1 1,2-11 1 0,-1 18 0-1,-2-9-1 0,1 15 0 2,2 0 0-2,-3-2 0 0,3 7-1 1,4-2 2-1,3-14 0 2,-10 8-1-1,3-1-2-2,-1-1 3 1,1-5-1 1,-4 2 0 0,1 7-1-1,7 2 1 2,-9 5 0-2,2-13-1 0,1 9 2 1,20 12-1-1,-18-20 0 1,9 9-1 0,8 1 1-1,-8-5 0 0,-5-6 0 2,13 14 0-3,-9-8 0 3,0 3 1-2,-2-1-2 0,2 1 2 1,4 0 0-1,-11-5-1 1,9 6 0-1,3-2 1 1,-5-3-2 0,-8 3-1 0,1-2 3 1,11 16-1-5,-7-10 0 3,0-3-1 3,-1 1 1-3,5-3 0 0,-15-8-2 2,0-6 2-2,4 10 0 0,-7-19 0 2,-1 11-3-3,-4-4 3 1,4 8 0 1,1-4-5 0,-4-4 3-1,2 6 1 8,2-15-1-12,8 2-1 3,-12 0 4 1,11-3-2 0,-6 4 0 0,-5 2 0 2,12-11 2-2,-1 9-2 0,-14 3-1 2,11-17 0-3,-9-4 1 2,10 0-2 0,-8-6-5-1,-3-1 4 0,3 5-1 2,-2 5 0-2,4 1 2 0,-2-2 3 2,-5-2-1-2,3-8 0 0,-4 6 0 1,4-3 1-1,-16-8-3 0,11-1 1 2,-10-10 2-2,11 4 0 1,5 5 0-1,-15 1-1 0,11-16 1 1,-1 4 1 1,0 1-1-3,5-5 0 1,-6 9 0 5,-2-5 0-7,5-4-2 9,-3 11 2-12,5-38 0 3,0 35-2 3,-2-29 2 0,-2 2-1-2,9 9-1 1,-4-9 0 2,2-1 2-2,8-3 0 0,-6 3-2 1,0 2 3 1,-1-3 1-3,-2-2 0 2,3 16 1 0,5-20 2-2,1 6-2 3,5 0-2-1,-4 9 0-2,-3-8 0 2,6-5-2 0,2 2 1 0,-1 8 0 2,10-8 2-5,1-3-3 3,3-1 1 1,-3 10 0-3,9 4 1 1,4-8-1 1,0-2-1-1,4 11 1 2,-3-12 0-2,11 8-2 0,-5-8 3 2,4 5-2-2,9-10-1 0,-12 12 2 0,5-21 0 1,6 21 1-1,2-21-2 1,4 17 2 0,6-14-1 0,2 16 0-2,8-11 0 3,6 16 0-1,5-11 1-2,5 23-2 3,3-9 2-2,-12-8 1 0,0 21-1 1,0 11-1 0,-1-38 2-2,7 19-1 2,-3 4-2 1,-2-13 0-3,2 4 1 2,1-3 1-1,2-7-2 1,6 6 1 1,5-5 1-3,-3-8-2 1,10-17 0 2,8 21 1-2,-6-7 1 0,-9 12-1 1,-8 4 0 0,3-13 9-1,5 24-9 2,-3-15 0-3,-3-6 0 1,3 2 1 1,7 6-1 0,6-2-1-1,6 4 2 1,-3 1-2-1,4-12 1 1,9 7 0 0,-17-6 1-1,1-5-2 1,8-6 0 0,1 12 1-1,7-13 0 1,-14 16 0-1,20-9 0 1,-7 9 1 0,-1 2-1-1,17-8-1 0,-12 8 2 0,-1 0-1 5,-6-2 0-6,5 4-1 0,8 8 1 1,-3-10 0 2,-2 15-2-2,18-15 1 1,12 13 1-2,-6-10 0 1,3 15-3 2,-15-6 4-1,2-7-1-2,-12 16 0 3,0-17-1-3,-1 6 2 2,1 10-2 1,13-18 0-3,-6-2 2 1,14 11-1 3,-14 0 0-4,2-2-1 1,-15 11 2 1,7-9-2 3,-5-5 1-6,-5 6 0 5,-7-3 1-7,5-10-1 4,-10 12 0 2,12-23 0-1,-4 17 2 3,-12-10-1-6,-7 0 2 4,-4 3 0-4,-4-5-3 3,-2-20 0-2,-7 3 0 2,-4 2 0 2,4-22 0-5,-17 10-2 2,-1-3 2 2,-1-8 0-1,-4-17-1 0,-1 9 1-1,-5-13 0-1,0-10 0 1,-11-22-1 3,7 16 2-3,-8-8-1-1,7-7-1 3,-11 2 2-1,2-21 0-1,-5 11 0 2,2-16-2-3,-9 16 2 1,-3-9 0 0,2 1-2 2,-10-12 0-3,5 1 1 3,1 5 1-1,-12-12-2-2,-5 2 2 2,15-19 3 0,-16-4-2-1,-1-4-3 2,-4 1 2-2,-1 15 1 0,-1-13-3 2,-4 12 1-3,-6-6 1 2,-2 9-2 2,5-3 0-5,-5 3 2 2,11 10 1 1,-14 12-2 1,3-16 0-3,2 14 4 3,4 2-4-3,1 1 0 3,-6-4 0-2,1-8 0 1,11 8 1-1,-3 11-2 0,-12-11 2 1,11 15 2-1,-8-5-3 1,1 6 1 0,6-10 2-1,-11 1-3 2,16 2 0-3,-12-10 0 1,9 7 4 1,-8-8-4 1,-11-10 0-3,19 5 2 2,-14 0-3 1,9 7 1-3,-2 0 0 3,0-9 1-2,4 11-2-1,-3 8 1 2,10 8 0 1,0-4 1-2,-3 2-2 1,3 7 1-1,5 15 2 0,1 0-2 1,0 0 0-1,-1 10 0 0,-1 2 1 2,0 12-2-2,9 17 1 0,-25-16 0 2,25 20 1-3,-18-2-2 2,6 6 2 1,-11-7-2-3,-2 7 0 1,-20-14 0 2,7 5 1-2,-9 7 0 1,-4 1 0-1,5 7-3 1,-10 10 4 0,-2-2-2 0,-5 1-1-1,4 13 3-1,-7-6 0 3,-2 8-2-2,-9 8 0 4,7 4 1-4,-1-1 1 6,-10 2-1-10,7-5 0 1,-6 15 1 2,-4-8-1 2,-3 2-1-1,-9-2 2 3,6 4 1-4,-14-7-2 3,0 6 0-2,4-2 0 0,-13-1 3 2,7 0-2-3,-8-4 1 2,-12-3 0-1,-8 2-2 2,7-7 0-3,-17 0 3 2,5-2-4-1,-8-4 1 1,2 1 0 1,-17 3 2-3,3 2-3 1,-7-4 0 2,9-5 2-2,-7 5 0 0,-15-3-2 2,4-4 1-3,-5 0 1 2,-1 1-2 0,-8-7 0 0,-1 8 2-2,5-6 1 3,12 6-4-2,-22-2 2 1,10 1 2-1,7 6-2 0,-5 0 0 2,-11 12 0-2,11-1 5 0,-6 2-4 1,12 2 0-1,-6 3 1 2,4 2-1-2,-1-4-2 0,10 3 2 1,-11 4 0-1,9-3-2 2,2 4 1-2,3 0 0-1,4-1 3 3,-6 6 0-1,3-2 4-1,4 1 4 1,-8 3-3 0,7 3-2-1,-12-7 2 1,4 4-2-1,-3-3-3-1,7 1-1 3,-11-11 1-1,1 4-1-2,11-10-3 3,-3 0 1-3,28 1-1 3,16-2-12-1,24 7-30-1,17-3-18-1,32-1-35 3,17 3-118-1</inkml:trace>
    </iact:actionData>
  </iact:action>
  <iact:action type="add" startTime="31267">
    <iact:property name="dataType"/>
    <iact:actionData xml:id="d1">
      <inkml:trace xmlns:inkml="http://www.w3.org/2003/InkML" xml:id="stk1" contextRef="#ctx0" brushRef="#br0">16024 6407 184 0,'5'1'0'4,"-1"1"15"2,1 2-5-1,-5-4 2 1,-2-2-2 0,2 6-6-1,0-1-2 1,-3-2 0-1,-5 8 2 0,7-3 2 1,-8 5 2 0,0-4 0 0,-3 5-2-1,-2 5-1 1,-6-4-3 0,10-2 1 0,-8 4-2-1,3 2 2 0,8 1-1 0,-2 1 4 1,0 18 1-1,9-4 0 1,-7 8 0 1,3 8-1-2,8 0-2 1,0 6-1-1,2 7 0 0,6-2 0 1,1-3-3 0,-6-9 2-1,3 7 0 1,3 3 1 0,-12-5 0-1,1 6 1 1,0-2-1-1,-1-3-2 0,1 2 0 1,9-5 0 0,-11-4 0-1,3 2-2 2,6-14 2-4,-10-2-1 5,5-3 0-2,-3-6-1-2,-2-4 2 1,11-5 0 1,-13-5-2 0,5-4 1-1,4 4 1 0,1-6-1 2,-14 0 0-2,16-6 0 0,-7 2 1 1,-4-2-1 0,5 0-1-1,-8-4 2 1,2-12-1 0,-2 5 0-1,1-14 0 1,-1-3 2 0,1-2-2-1,3 0 0 0,-11-1-1 0,7 6 2 1,7 5-2 1,-6 4 1-3,-1 7 0 2,3-6 1 0,0 5-1 0,4 6 0-1,2 0 0-1,-6-4 0 2,0-3 0 0,4 7 0 0,-2-6 2-2,-5 6-3 3,8 4 2-3,-7-6 2 3,-3 5-2-2,14 6 0 0,-6-3 1 0,-2 2 1 1,2-2-2 0,-2 0 0-1,5 4 0 2,-2-8-1-2,1 10 0 0,-8-12-1 2,7 4 1-2,-2 4-3-1,2 2-1 3,5-4-1-1,-9 0-2-2,12 6-2 2,-6 0 4-1,5 5 1 3,-1-1-6-3,0-6-19-1,-4-4-25 3,-3-8-66-3</inkml:trace>
    </iact:actionData>
  </iact:action>
  <iact:action type="add" startTime="32417">
    <iact:property name="dataType"/>
    <iact:actionData xml:id="d2">
      <inkml:trace xmlns:inkml="http://www.w3.org/2003/InkML" xml:id="stk2" contextRef="#ctx0" brushRef="#br0">15977 6369 159 0,'7'0'0'4,"0"9"21"3,-5-7-13-3,0 3 1 2,1 2-7-1,-4 0-2 1,-1 1 0 0,0 5 0 0,-2 7 2-2,1 9-2 2,10 6 0 0,-6 11 0-1,-4 11 0 1,6 8-4-1,9 13 5 1,6 3-1 0,-4 4 0-1,6 7 0 0,-2-9 2 4,14 20-1-5,-10-12 2 1,3-1 2 1,2-7 2-1,2 7-4 2,-5-21-1-1,-8-7-1-1,2-4-1-1,-5-15 0 2,-5 4-1 0,-3-16 1-1,-2 8-2 1,-2-18 3-1,4-8 1 2,-3-2 2-2,3-5 3 0,-4-5 1 0,4 4-4 0,9-10-1 2,5 0 2-2,4-5 5 1,2 0 6 0,11-6-2-1,-4 5 1 1,11-6 9-1,0 0-5 0,8 8 4 1,8-8 8 1,4 10-7-3,7 4-3 2,0-5-3 0,3 5-6-1,4 5-8 2,-6-6-6-3,-22 4 2 1,-6-1 0 2,-15-4-73-2,-6-5-24 0,-15-10-66 2</inkml:trace>
    </iact:actionData>
  </iact:action>
  <iact:action type="add" startTime="33085">
    <iact:property name="dataType"/>
    <iact:actionData xml:id="d3">
      <inkml:trace xmlns:inkml="http://www.w3.org/2003/InkML" xml:id="stk3" contextRef="#ctx0" brushRef="#br0">17366 7326 260 0,'18'22'0'5,"-22"-15"-1"-1,12 16 1 4,-5 17 3-4,-6-2-3 0,4 17 0 1,-1 6 1 1,-5-1-2 1,2 0 0-3,-7-4 1 2,9 7 0-1,-7-11 0 0,8 5 0 2,1-4 1-2,2-4-1 1,-6-10-4 0,-2-8 0 0,6-7 1-1,7 5-1 1,-12-14 4-1,-1-9 0 1,9-1 0 0,-3-4-1-2,-12-8 2 2,20 6 8 0,-8-8-1-1,-1-15 2 1,-3-15 3 1,6-9 0-2,-6-9-4 0,7-11-3 1,3-12-3-1,-6-4-1 0,12-7-2 2,7-12 0-2,-1 8 0 0,15 1-1 1,-7 11 1-1,8 7 0 1,8 11 0 1,-2 3 0-3,2 12 2 2,7 14 0-1,3 8-2 1,3 6 0-1,-3 16-1 1,8 14 1-1,-2 7 6 2,-3 20 9-2,-8 5 9 0,-11 18-7 0,-6-13-7 1,-14-2-3 1,-3 12-4-3,-14-10-3 2,-5 4 1 0,-8-8 1-1,-3-6-2 1,-14-3 0 0,-3-1-1-2,-13-9 1 2,-7-10-2 0,1 7-1-1,-12-19-10 1,5-2-32-1,-10-12-13 1,7-15-30 2</inkml:trace>
    </iact:actionData>
  </iact:action>
  <iact:action type="add" startTime="33828">
    <iact:property name="dataType"/>
    <iact:actionData xml:id="d4">
      <inkml:trace xmlns:inkml="http://www.w3.org/2003/InkML" xml:id="stk4" contextRef="#ctx0" brushRef="#br0">18853 7172 305 0,'21'-14'0'4,"13"12"28"2,15-4 3 0,-2 1 4-1,19-3-14 2,12 13 1-2,6-9-4-1,2 8-10 2,14 3-5 0,4 10-5-1,-4 16-14 4,-12 14-9-5,-5-4-1 1,-23-11-22 2,-21-20-39-3,-15-10-59 1</inkml:trace>
    </iact:actionData>
  </iact:action>
  <iact:action type="add" startTime="34467">
    <iact:property name="dataType"/>
    <iact:actionData xml:id="d5">
      <inkml:trace xmlns:inkml="http://www.w3.org/2003/InkML" xml:id="stk5" contextRef="#ctx0" brushRef="#br0">20069 6284 227 0,'3'-1'0'4,"-6"1"26"2,-1 0-10-1,8 1-6 1,-2-1-5-1,-8-1-1 1,12 1-1 1,-9 1-3-3,6-1 1 1,-2 9 4 2,4 21-4-2,11 18 0 0,-14 8 2 1,18 20 0-1,-2 14-2 1,0 0 0 0,3 19 0-1,-3 0-2 0,12 11-2 3,0-9 1-3,-8-7 0 0,2-8 2 1,-9-16-2-1,2-10 3 2,2-3-1-2,-14-21 0 0,-5-6 0 0,0-6 2 1,-1-13-2 1,-9-3 1-4,7-5 1 4,-11 1 0 1,7-8-3-4,3-4 0 1,6 0-4 3,-2-4 1-6,-2 2 0 3,1-13 0 2,0 3 0-3,5-12-3 3,-4-11 5-3,5 4 3 2,-1-6-1 1,-2-18 0-2,0 3 0-1,-6-8 3 4,5-4 0 0,0 8 3-4,-5-11 1 4,1 2-1-4,-1-6-2-1,-4 1 0 4,1-12 3-3,1 4-3 1,3-6-1 1,-6 8 2 0,9 8-2-1,3 0-1 1,-6 14-1-1,7-5 1 1,-5 9-1 0,10 4 0-1,0-9 1 1,-4 15 1-1,9 3 5 1,-2 12 5 0,-4 0 3-1,13 6-5 0,-3 6-4 1,4-5-1 1,-5 15 3-3,0 0-5 1,-4 12-2 0,3 6 1 4,-1 20 0-6,9 19-3 3,5 23 0 0,0 1 2-1,-4 5-2 2,-1-6 0-3,1-15-10 1,-3-10 2 1,-8-16-2 1,0-15 8-3,-7-19-2 2,-6-12-26-2,-2-15 7 3,5-38 5-1,-19-9 5-1,5-14 10 0,1 6 3 1,-4 0 0 0,13 9 14-1,-2 17-4 2,15 13 3-3,-11 19 2 2,9 20 6 0,2 9-15-1,2 29 1 0,4 43-3 1,16 47-2 0,-2 17-1-1,7 16-1 1,-2-3 0 0,-2-11-7-1,-6-19-5 1,2-18-4-1,-6-23-1 1,-6-33 0-1,-6-20-11 1,0-23-17 0,-6-18-42-1</inkml:trace>
    </iact:actionData>
  </iact:action>
  <iact:action type="add" startTime="35352">
    <iact:property name="dataType"/>
    <iact:actionData xml:id="d6">
      <inkml:trace xmlns:inkml="http://www.w3.org/2003/InkML" xml:id="stk6" contextRef="#ctx0" brushRef="#br0">21442 7133 233 0,'29'47'0'4,"-2"18"30"0,1 12-10 1,7 22-11 1,-8 9-5 0,0 9-3-1,-2 3 0 1,-3-13 0 1,2-4 0-2,-11-12 0 1,-2-17-2 0,-6-15-12-2,-5-21 3 2,-8-18 1 1,-2-12 4-2,-1-5 3 0,-2-6 4 1,8-15-1-1,-5-6 3 2,5-8 3-3,7-17 0 1,5-8 1 1,-2-18 3 0,4-5-3-1,4-5-4 2,-4-8-3-3,11 0 0 2,-13-5-2 0,12 2-2-1,-6 16 2 0,-3-2 1 1,8 8-2 0,-2 12 2-1,-5 5 0 1,6 9 0-1,-2-3 0 2,7 16 6-2,-3 8 2 0,7 11-1 0,-3 15-4 1,7 1-1 0,-1 6-4 0,7 26 2-1,7 15 0 0,-2 1 6 1,-2 13 1 0,-7 3 2-1,-4-1 1 0,-18-14-4 1,-13-15-5 0,-4 0-2-1,-21-8-5 1,-15-11 3 0,-12-9 4-1,-15-18-2 1,-10-16-20-1,-10-6-11 0,-1-11-18 1,-6-9-65 1</inkml:trace>
    </iact:actionData>
  </iact:action>
  <iact:action type="add" startTime="36352">
    <iact:property name="dataType"/>
    <iact:actionData xml:id="d7">
      <inkml:trace xmlns:inkml="http://www.w3.org/2003/InkML" xml:id="stk7" contextRef="#ctx0" brushRef="#br0">14729 5369 123 0,'2'12'0'3,"15"10"-5"2,-9 2 1 0,5 5-7 1</inkml:trace>
    </iact:actionData>
  </iact:action>
  <iact:action type="add" startTime="36740">
    <iact:property name="dataType"/>
    <iact:actionData xml:id="d8">
      <inkml:trace xmlns:inkml="http://www.w3.org/2003/InkML" xml:id="stk8" contextRef="#ctx0" brushRef="#br0">15423 6138 104 0,'5'-11'14'3,"-2"-10"0"3,5 9 0 2,-5 1 6-5,3 10-1 2,7-2-2 2,-13-4 1-2,5 7-8 0,-5-2-4 1,2-2-4-1,-4-2-1 1,1 12-1 0,3-8 2-1,-2-2 1 0,4 8 5 1,-9-8-2 0,0 20 6-1,7 2 2 1,-10 16 0 0,8 21-5 1,8 39-2-1,9 23 5-2,-1 2 0 0,-9 21-5 3,21 16 0-1,-6-10-3-1,-4 5-2 2,-1-12-2-2,-6-2 0 0,6-10 0 2,-5-12-1-3,6 2 1 1,7-14 0 1,-6-1 1 1,3 7-1-3,11 4-1 3,-10-5 1-2,-5-8-1 0,-2-21-5 3,-2-32-14-5,-16-32-17 1,4-13-31 3</inkml:trace>
    </iact:actionData>
  </iact:action>
  <iact:action type="add" startTime="37413">
    <iact:property name="dataType"/>
    <iact:actionData xml:id="d9">
      <inkml:trace xmlns:inkml="http://www.w3.org/2003/InkML" xml:id="stk9" contextRef="#ctx0" brushRef="#br0">22749 6312 261 0,'12'-3'0'3,"-8"-5"15"2,-1 7-2 1,0 5-7-1,1-7-6 1,-6 3 0-1,2 0-1 1,-5 3 1 0,6-3 1-1,-6-3-2 0,15 9-2 1,-16-2 3 0,-5 9 10-1,1 8 4 1,9 50 4-1,-5 19-4 1,5 32-3 2,9 25 2-5,9 11-6 2,-7 7-5 3,-6 1-3-3,13-6 0 0,-5-1-1 1,-3-14-5-1,-2-19-12 2,-1-10-11-2,-14-25-28 0,-1-13-41 1</inkml:trace>
    </iact:actionData>
  </iact:action>
  <iact:action type="add" startTime="38196">
    <iact:property name="dataType"/>
    <iact:actionData xml:id="d10">
      <inkml:trace xmlns:inkml="http://www.w3.org/2003/InkML" xml:id="stk10" contextRef="#ctx0" brushRef="#br0">15000 5801 207 0,'22'8'0'4,"-13"9"6"1,13 17 15 0,-2 6-2 0,-4 8-9 1,0 12-2 0,-4 6 0-1,3 12-2 1,-3 13-2-1,-2 17 0 1,5 10 2 1,0 4 9-2,2 26-4 0,5 4-6 2,-1 0-3-2,6-1-1 1,-1 0-2-1,1-20 0 0,3 1 2 1,0 8 1 1,9-12-4-3,-20 2 2 3,9-9-1-3,3-7-10 2,-9-22-14 0,-4-14-6-1,-6-26-12 1,2-13-18-1</inkml:trace>
    </iact:actionData>
  </iact:action>
  <iact:action type="add" startTime="38852">
    <iact:property name="dataType"/>
    <iact:actionData xml:id="d11">
      <inkml:trace xmlns:inkml="http://www.w3.org/2003/InkML" xml:id="stk11" contextRef="#ctx0" brushRef="#br0">23363 6305 239 0,'-7'-4'0'4,"1"-1"0"0,9 10 8 2,1-6-6-1,-8 5 1 1,1-7 1-1,6 6 3 1,-2-2-1-1,-5 5-4 1,0 9 3 0,-6 20 2-1,13 19 0 0,-6 11 0 1,3 25 1 0,0 16 0-1,0 20-1 1,4 0-3-1,4 26-1 3,2-2 0-3,3 3-1 0,0-5-1 0,-5-10-2 2,1-11 0-2,-4-28-1 0,-5-1-6 1,-4-23-14-1,-1-10-9 1,-3-8-25 1</inkml:trace>
    </iact:actionData>
  </iact:action>
  <iact:action type="add" startTime="41080">
    <iact:property name="dataType"/>
    <iact:actionData xml:id="d12">
      <inkml:trace xmlns:inkml="http://www.w3.org/2003/InkML" xml:id="stk12" contextRef="#ctx0" brushRef="#br0">24617 7142 295 0,'-4'-2'0'2,"-2"4"2"4,-7-2-1-1,7 9 21 3,-19 1-7-3,-14-2-1-1,0 2-3 1,-13 1-3 1,5 6-5 0,-19-11-2-1,-4-2-2 1,2-6 0-1,16 11-7 1,-10-9-24 0,11 11-47-1,7-4-56 0</inkml:trace>
    </iact:actionData>
  </iact:action>
  <iact:action type="add" startTime="41368">
    <iact:property name="dataType"/>
    <iact:actionData xml:id="d13">
      <inkml:trace xmlns:inkml="http://www.w3.org/2003/InkML" xml:id="stk13" contextRef="#ctx0" brushRef="#br0">25070 7934 408 0,'1'2'0'3,"-20"-4"-6"3,-5 10 11-1,-21-2 11 1,-19-4-5-1,-10 2-7 1,-9-3-3 0,-26 4 0-1,8-10-2 0,-14 4 0 1,-3-11-28 2,10 0-47-4,4 2-49 2</inkml:trace>
    </iact:actionData>
  </iact:action>
  <iact:action type="add" startTime="44212">
    <iact:property name="dataType"/>
    <iact:actionData xml:id="d14">
      <inkml:trace xmlns:inkml="http://www.w3.org/2003/InkML" xml:id="stk14" contextRef="#ctx0" brushRef="#br0">25860 6337 185 0,'22'-3'0'4,"-20"-3"31"1,7 1 1 1,1 2-11-1,-5 5-14 1,-16-8-5-1,19 14-3 1,-12-12-1 0,6 8-1-1,-2-2 1 0,-1-2 2 1,-4 19 0 0,11 35 6-1,1 29-4 1,10 39 0-1,-7 13-1 1,19 19-1 0,-14-2 0 1,6-1 0-2,-2 1 0 0,1-7-1 2,6 0 1-3,-5 9 0 2,11-21 0 0,-11 5 2-1,1-12 2 1,-16-23 1-1,-2-7-1 0,-6-25-2 1,-14-20-3 1,3-12 1-3,-4-18 0 2,4-4-3 0,0-10 2-1,0-2 2 1,-13-17 1-1,4-17 2 0,0-33 4 1,-12-40 3 0,3-18-1-1,-9-27-1 2,2-7 5-3,2-3-3 6,5-19-2-6,-2 6 0 5,7 14-5-8,4-5 0 3,9 4-1 2,4 7 0-2,2 15 1 3,12 17 1-2,6 22 0 1,4 6-2 0,4 1-2-1,3 21-1 0,-10 15 0 1,11 16-5 0,12 11 2-1,-6 7 2 1,6 0 0-1,9 17 1 1,3 6 0 0,11 15 0-1,4 16 0 0,-1 14 0 1,8 27 0 0,-3 13-1 0,5 14 1-1,6 11 0 0,1 10 1 2,-21-7-1-2,7 12 0 0,10 14 1 0,-3 4-1 1,1 6 1 1,-1 1-2-3,1 10 2 2,-22-16 1 0,2-15 2-1,-21-20 2 1,-14-21-2 0,-9-18-2-2,-12-11-1 2,-9-11-1 0,-9 3 0-1,1-8 2 1,-6-7-2-1,-12-13 0 1,-12-5 5 1,-10 1 5-2,-19-20 3-1,-23-17 3 4,7 2-6-4,-1-22-10 1,9-9 0 1,2-13-7-1,12-7-25 1,26-1-27 1,4-11-36-2,2 0-24 0</inkml:trace>
    </iact:actionData>
  </iact:action>
  <iact:action type="add" startTime="44968">
    <iact:property name="dataType"/>
    <iact:actionData xml:id="d15">
      <inkml:trace xmlns:inkml="http://www.w3.org/2003/InkML" xml:id="stk15" contextRef="#ctx0" brushRef="#br0">27404 7794 284 0,'23'17'0'5,"-17"-3"42"-1,-4 18-22 1,17 22-11 1,-10 32-5-1,8 14-1 1,0 18-2 3,6 2 1-7,-10-19-1 3,8-1-1 3,-5-19 0-3,-3-23-2 0,-8-8-3 1,-4-19-16-1,-7-16-20 2,-1-4-26-2,-4-14-43 2</inkml:trace>
    </iact:actionData>
  </iact:action>
  <iact:action type="add" startTime="45176">
    <iact:property name="dataType"/>
    <iact:actionData xml:id="d16">
      <inkml:trace xmlns:inkml="http://www.w3.org/2003/InkML" xml:id="stk16" contextRef="#ctx0" brushRef="#br0">28015 8053 212 0,'41'-9'0'1,"-21"0"67"4,1-4-38 1,8 9-15-1,-9-6-7 1,-11-3-3 0,0-4-3-1,-4 0-1 0,-3 5 0 1,-2-7 0 0,-9-8-1-1,-21 2 0 1,8-12 0-1,-17 16 0 1,1 1-1 0,8 4-2-1,-2 16 0 0,-6 6-5 1,2 5-2 0,6 2-1-1,7 8 0 1,8 6 2-1,4 4 7 1,4 3 6 0,21 16 2 1,7 5 3-3,5 7 7 2,18 8 7 0,3-1-4-1,7 7 3 1,1-4 2-1,-3 6 4 2,-4-10-8-1,0 0-5-2,-22-17-7 1,-1-12 0 2,-23-17-2 0,-4-1-5-4,-19-2 0 3,-1 1 0 0,1 1 1-1,-10-4-1 2,-16-17 0-2,0-7-3-1,-3-18 4 2,4-18 3 0,-8-18-6-1,10-5-27 1,-2-18-13-1,13 0 7 2,7 3-11-1,14 0-28-1,0-11 7-1</inkml:trace>
    </iact:actionData>
  </iact:action>
  <iact:action type="add" startTime="45601">
    <iact:property name="dataType"/>
    <iact:actionData xml:id="d17">
      <inkml:trace xmlns:inkml="http://www.w3.org/2003/InkML" xml:id="stk17" contextRef="#ctx0" brushRef="#br0">28189 6244 259 0,'34'44'0'5,"14"26"89"-1,-6 41-65 1,15 33-5 1,-14 22-3 0,7 22-6 1,-4 17-4-1,0-12-4-1,-7-2-1 0,1-10-2 1,-8-30-3 0,-12-34-2-2,-6-24-9 2,-2-26-10 0,1-8-7-1,-12-7-9 1,7-8-19-1,-8-12 2 1,-5-13-7 1</inkml:trace>
    </iact:actionData>
  </iact:action>
  <iact:action type="add" startTime="45785">
    <iact:property name="dataType"/>
    <iact:actionData xml:id="d18">
      <inkml:trace xmlns:inkml="http://www.w3.org/2003/InkML" xml:id="stk18" contextRef="#ctx0" brushRef="#br0">28766 7811 185 0,'22'-15'0'4,"-16"5"96"0,4 2-52 2,4 14-13 0,3-6-1-1,-9 8-16 0,-4-4-9 1,4 5-6 0,1-1 1-1,-4-1-2 1,5 8-6-1,-6 4-19 1,-4 1-10 1,0 7-11-3,0 2-2 1,4 2-16 2</inkml:trace>
    </iact:actionData>
  </iact:action>
  <iact:action type="add" startTime="46247">
    <iact:property name="dataType"/>
    <iact:actionData xml:id="d19">
      <inkml:trace xmlns:inkml="http://www.w3.org/2003/InkML" xml:id="stk19" contextRef="#ctx0" brushRef="#br0">28825 7207 284 0,'13'0'0'3,"-28"-4"32"2,6 2-31 0,-1 14 4 1,-12-1 13 0,-20-6 6-1,-13 8-3 0,-6 5-7 2,-10-1-5-3,-18 0-5 2,-2 3-2 0,-10-6 0-1,-12-10-3 0,12 1-10 2,5-9-56-1,2-3-31-1</inkml:trace>
    </iact:actionData>
  </iact:action>
  <iact:action type="add" startTime="46427">
    <iact:property name="dataType"/>
    <iact:actionData xml:id="d20">
      <inkml:trace xmlns:inkml="http://www.w3.org/2003/InkML" xml:id="stk20" contextRef="#ctx0" brushRef="#br0">27322 7285 406 0,'2'6'0'1,"-7"-9"105"3,4 2-93 2,1 2-17-1,-5 10 5 1,-2 6 0 0,-10 11 0-1,4 4-53 0,2-7-45 1,-13-10-77 0</inkml:trace>
    </iact:actionData>
  </iact:action>
  <iact:action type="add" startTime="46863">
    <iact:property name="dataType"/>
    <iact:actionData xml:id="d21">
      <inkml:trace xmlns:inkml="http://www.w3.org/2003/InkML" xml:id="stk21" contextRef="#ctx0" brushRef="#br0">29088 5871 328 0,'29'35'0'3,"-8"17"26"4,16 48 15-3,-10 57-18 1,8 30-9 1,-6 7-7 1,-3 29-4-2,5 30-2 1,-2-1-1-1,-7-16 0 0,-2-4-3 1,13-48-8 1,-15-17-9-3,2-24-15 3,-1-28-27-3,4 1-26 2</inkml:trace>
    </iact:actionData>
  </iact:action>
  <iact:action type="add" startTime="47112">
    <iact:property name="dataType"/>
    <iact:actionData xml:id="d22">
      <inkml:trace xmlns:inkml="http://www.w3.org/2003/InkML" xml:id="stk22" contextRef="#ctx0" brushRef="#br0">30010 7770 292 0,'-11'-3'0'3,"6"0"-2"3,-18 9 3 0,-14 2 5-1,-5 10 0 1,-16 13 0-1,5 18-1 1,-9 15-4 0,2 19 2-1,14 4-4 0,12 3-1 1,10-8 0 0,14-10 3-1,1-20 0 1,23-11 12 0,8-4 29-1,15-2 10 1,18 1 0 0,6-20-17-1,10-3-3 3,-10-21 5-4,-3-6-9 1,3-12-11 1,-20-30-10-1,4-2-7 1,-30-28 0 1,2-31-8-3,-20-17-7 1,-21-15-26 1,-5 7-30 0,2 4-11-1,-7 46-7 2,20 22-42-2</inkml:trace>
    </iact:actionData>
  </iact:action>
  <iact:action type="add" startTime="47368">
    <iact:property name="dataType"/>
    <iact:actionData xml:id="d23">
      <inkml:trace xmlns:inkml="http://www.w3.org/2003/InkML" xml:id="stk23" contextRef="#ctx0" brushRef="#br0">29707 7188 347 0,'-5'3'0'5,"-5"-8"92"-1,1 4-72 1,-19-5-2 1,-18 13-4-1,2 3-8 1,-19-4-4 0,-9 9 0-1,-2-8-1 0,-7-7-2 1,2 0-68 0,5-5-59-1</inkml:trace>
    </iact:actionData>
  </iact:action>
  <iact:action type="add" startTime="47845">
    <iact:property name="dataType"/>
    <iact:actionData xml:id="d24">
      <inkml:trace xmlns:inkml="http://www.w3.org/2003/InkML" xml:id="stk24" contextRef="#ctx0" brushRef="#br0">30176 5957 255 0,'5'8'0'6,"0"-6"26"-2,2-8 0 1,-2 19-18 1,1-1-4-1,2 0-3 2,-4 19 0-3,10 12 2 2,-5 8-1-1,4 11 1 1,2 3-1 0,5 28 7-1,6 17 2 0,2 7 0 1,8 31-4 1,-1 25-3-2,4 6-3 1,4 24 0-1,9 4-1 1,-6-10 0 1,1-22-1-3,-16-19 2 1,-1-17-1 2,4-4 0-2,-16-15-2 0,-2-16 2 1,-1-20 0-1,-3-25 2 1,-8-17-1 0,-4-20 0-1,0-15-2 0,-3-3-1 1,3-8 0-1,1 4 4 0,1-2 23 2,6-20-5-3,-2-24-13 3,12-21-3-1,0-8 0-1,-1-5 1 0,12 6 2 1,-1 0 0 0,-2 3 6-2,24 11 3 3,-8 11 3-3,12 11 0 3,-5 10-5-1,-5 10-11-2,-2 6-4 1,-29 5-2 1,-6 5-16 0,3-2-55-1,-18 2-61 2</inkml:trace>
    </iact:actionData>
  </iact:action>
  <iact:action type="add" startTime="48377">
    <iact:property name="dataType"/>
    <iact:actionData xml:id="d25">
      <inkml:trace xmlns:inkml="http://www.w3.org/2003/InkML" xml:id="stk25" contextRef="#ctx0" brushRef="#br0">31485 7673 367 0,'11'48'0'0,"8"37"54"5,2 20-33 1,1 13-17 0,-14-4-4-1,-12-33 0 1,1-7-23-1,-10-29-32 0,-2-9-25 8,1-1-66-13</inkml:trace>
    </iact:actionData>
  </iact:action>
  <iact:action type="add" startTime="48595">
    <iact:property name="dataType"/>
    <iact:actionData xml:id="d26">
      <inkml:trace xmlns:inkml="http://www.w3.org/2003/InkML" xml:id="stk26" contextRef="#ctx0" brushRef="#br0">31838 7788 222 0,'-7'-2'0'6,"-5"-7"2"-2,-1 5 6 1,-20-2 0 0,2 6 1 1,-10 11 1 0,-10 5-5-1,-6 13-2 1,6 12 0-1,5 15 0 1,0 17-2 0,10-1 0-1,15-4-2 0,0-9-2 1,31-5 3 0,9-3 0-1,12 0 5 1,17-12 1-1,17 1 7 1,9-12 7 0,-1-26 8 0,-3 4-3-1,-5-24 2 3,-8-7-6-2,-13 4-15-2,-3-17-4 2,-5-3-2-2,-9-5 1 2,-10-7-2 0,6-8 0-1,-13-1 0 0,5 9 0 1,-9 14-2 0,2 28 2-1,6 7-2 1,-7 0-5 0,-7 6-7-1,5-2-2 2,-3 17-5-2,2 11 13 1,2 19 8-1,13 25 2 1,-2 0 1-1,-8 6 2 0,8 5 5 2,-9 15 5-1,5 10-1-2,1 3 2 1,-19-10-4 0,3 5-2 2,-11-13-4-2,0-9-1 0,-11-18-3 2,-5-19-2-2,-12-8 1 0,4-7 0 1,-11-6 0-1,6-8-1 0,-4-18-7 1,11-14-35 1,-6-18-5-3,13-21-20 2,5-31-64-1</inkml:trace>
    </iact:actionData>
  </iact:action>
  <iact:action type="add" startTime="49096">
    <iact:property name="dataType"/>
    <iact:actionData xml:id="d27">
      <inkml:trace xmlns:inkml="http://www.w3.org/2003/InkML" xml:id="stk27" contextRef="#ctx0" brushRef="#br0">32127 6631 285 0,'41'97'0'6,"2"44"92"-2,2 72-60 0,-4 9-18 1,-6 8-7 2,-3 2-6-1,-2-36-1-1,-26-25-6 1,0-38-19 0,-4-38-4-1,-7-31-6 1,-5-28-11-1,2-24 5 0,-4-26-10 1,-3-20 32 0,8-54 3-2,0-40 7 3,-2 3 10-2,11 17 13 1,22 21 23 1,-1-2 5-3,-4-2-12 1,3 0-3 2,11 35 11-1,-3 42 12-2,3 14-6 2,-5 14-18-1,4 29-16 1,12 57-4 1,-2 47 1-3,2-14-3 1,-10 2-2 2,-18-17-3-2,1-15 1 0,-3-24 0 1,-14-27-16 1,-2-15-33-3,4-21-25 3,-8-16-38-2,-1-23-20 1</inkml:trace>
    </iact:actionData>
  </iact:action>
  <iact:action type="add" startTime="49446">
    <iact:property name="dataType"/>
    <iact:actionData xml:id="d28">
      <inkml:trace xmlns:inkml="http://www.w3.org/2003/InkML" xml:id="stk28" contextRef="#ctx0" brushRef="#br0">32705 6378 251 0,'9'14'0'4,"-7"2"0"1,16 40 26 0,-4 38 63 0,8 34-68 2,-9 28-1-2,5 26-8 0,2 23-5 3,-5 1-5-4,14 1 0 2,-15-18-2 1,3-33 0-3,-13-28-25 1,-1-21-28 1,-3-13-44 0,0-15-30-1</inkml:trace>
    </iact:actionData>
  </iact:action>
  <iact:action type="add" startTime="49668">
    <iact:property name="dataType"/>
    <iact:actionData xml:id="d29">
      <inkml:trace xmlns:inkml="http://www.w3.org/2003/InkML" xml:id="stk29" contextRef="#ctx0" brushRef="#br0">32975 7042 328 0,'11'6'0'5,"-7"-14"110"-1,-2 11-71 1,-4-3-35 1,-9 6-7-1,-8 4 4 1,-19-3 2 0,-6 7-5-1,-14-18 1 0,-14-8-1 1,-19-16-18 1,8-12-37-2,-14-3-30 2,7-2-79-3</inkml:trace>
    </iact:actionData>
  </iact:action>
  <iact:action type="add" startTime="49926">
    <iact:property name="dataType"/>
    <iact:actionData xml:id="d30">
      <inkml:trace xmlns:inkml="http://www.w3.org/2003/InkML" xml:id="stk30" contextRef="#ctx0" brushRef="#br0">30934 6484 495 0,'-34'44'0'1,"-1"46"-69"4,-23-25 68 1</inkml:trace>
    </iact:actionData>
  </iact:action>
  <iact:action type="add" startTime="55529">
    <iact:property name="dataType"/>
    <iact:actionData xml:id="d31">
      <inkml:trace xmlns:inkml="http://www.w3.org/2003/InkML" xml:id="stk31" contextRef="#ctx0" brushRef="#br0">10229 14990 162 0,'-5'-5'0'3,"10"5"0"3,-10 0 3 0,1-7-3-1,4 8-7 1,-9-1 1-1,15-1 6 0,-8 1 0 2,-2 0 2-2,4 1 6 0,0-2 5 1,5 2 0 0,-4-1-10 0,1 0 0-1,-5-1-2 0,15 10-2 0,-15-9 1 1,11 9-2 0,-12-9-1-1,3-3-1 1,1 3-2-1,4 2 0 1,-11 0 6 0,6-4 0-1,1 4 3 0,-2-2-1 1,-9-8 4 0,15 4 2-1,0 6 0 1,-12-6 1-1,8-1 1 1,10 1 0 0,-3 4-2-1,-6 0-3 1,9 0-3-1,5-4 2 1,-2 4 1-1,2 2 1 1,10 2 2 0,-7-1 1-1,-4-3 3 1,3 2 2 1,0-4-3-3,-5 8-1 2,-7-13 0 0,12 8-4-1,-19-1 0 0,1-5-1 0,9 5 2 1,-7 0 1 0,3-4 1-1,-3 2-1 0,-7-3-4 2,7 5-2-2,-1-5-2 0,-8 0 0 1,-2 1 0 2,5-7 1-3,-8 7-1 1,-1-2-1-2,-10-3 2 1,7 7-2 1,-10 0 0 1,4 4 0-4,2 2 0 5,0-2-2-3,7 5-2 0,4-3 0 1,3-4 3-1,3 11 1-1,4-9 0 3,0 0 0-2,5 1 2 0,4 0 3 2,4 0 0-2,0 2 0 1,12 4-1 0,-9-7 0-1,1 2 1-1,3-3-2 3,-12-1-1-2,6 0 0 0,-12 6 0 2,-2-10-2-1,-2 1-2-2,-2 4-7 3,1 1 7-3,-8-5 4 1,-4 3 0 2,-7-10 0-1,-2 5 0-1,-2-5-1 1,-4 3 0 0,15 5 2-2,4-6-1 4,1 2 0-5,7 6 3 2,7 0 1 3,-5 4 3-3,0-8 3 2,-3 8-2-1,13-9-8-2,1 6-1 3,-3-1 0-2,-2 4 0-2,0-5-7 3,13 4-13 0,-3 8-18 0,-9 4-13-2,16 13-25 3</inkml:trace>
    </iact:actionData>
  </iact:action>
  <iact:action type="add" startTime="60183">
    <iact:property name="dataType"/>
    <iact:actionData xml:id="d32">
      <inkml:trace xmlns:inkml="http://www.w3.org/2003/InkML" xml:id="stk32" contextRef="#ctx0" brushRef="#br0">10282 14893 103 0,'0'-5'5'5,"5"2"-3"0,-11-5-2 1,5 8 0 0,6-1 0-1,-8 3-4 0,3-3 3 1,-2 1 1 0,2 0 0-1,5 0-1 1,-8-1 2-1,3 2 6 1,4-2 0 1,-9 2-1-3,11 4 0 1,-2-9 1 1,-4 3 4 0,0 6 2-1,-4-13-2 1,6 10-1-1,-2-7-6 1,-2 1-2 0,1 4 2-1,0 0 2 0,-6-1-1 1,18 3-4 0,-15-4-1-1,8 1-2 1,-6 3-1-1,5 5-1 1,2-5 0 0,-6 4 0-1,3 1 1 0,-2-1 0 2,4-3 1-1,0 3 2-2,-1-4 0 3,-5 0 1-3,5-4-1 2,-6 4 1 0,5 0 0-1,-2-6-2 0,1 10-4 1,-4-6-1 0,5 1 3-1,-5 3 0 1,2-6 2 0,-3 0 1-1,13 4 1 1,-12-7 0-1,3 7 1 0,15 3 1 1,-14-3 0 0,0-4-1-1,-6-2-1 1,10 6-2-1,-5 0-2 1,-11-4 3 0,8 4 0-1,0-4-1 0,6 0 0 2,-15 2 2-2,9 2 0 0,4-2-1 2,-2-2 5-2,-2-1 2 0,-2 1 1 1,5 2 1-1,2-2-3 0,2 6-3 1,-5-4-3 0,0-4 0-1,-3 4 0 2,10 6-3-2,-2-10-1 0,0 8 0 1,2-1-1-1,5 4 3 0,-2-1 3 2,0-4 0-2,-4 4 2 0,2-8 1 1,-1 2 3 0,1 4 1-1,-9-4 1 1,5-4 0-1,-6 8-3 0,2-13-1 2,-3 2 2-2,3 2 0 0,2 0-2 1,-9-9 0 0,8 6-1-1,4 5 1 1,-10-2-1-1,7-3-3 0,-5 10-1 1,11-4 0 0,-11 5-4-1,-3-4 2 1,-4 9 1 1,3-2 2-3,-5-1-2 3,0 10-6 0,4-6 4 1,-5 6-1-6,8-3 1 2,4-3 2 2,4-2 1-1,-9-9 0 0,13 4 1 1,-14-2 2 0,13 0 9-1,-1-2-5 0,7-1-3 2,-9-2 1-1,11 4 2-2,-4-9-3 3,-2 3-2-2,-5 3 0 2,6-3-2-2,-8 9 0-1,3-10-1 1,-6 8 1 3,-5-5-3 0,10 3 2-7,-2 7-1 5,-8-7 1 0,2 4-1 0,6 0 2 0,-13 0-1-1,15 2-1 0,-6 2 1 1,6 1 1-1,0-2-1 0,5 5 1 5,3-1 0-8,-5-3 3 6,13 2-2-3,-10-8 2-2,4 5 5 3,-4-5 1 0,-6-1 1-1,-4 1-3 0,4-4-4 1,-6 4-5 1,4 0 0-3,-1 0 2 2,-15-10 0 0,10 8 2-2,-11-8-2 3,4 4 0-1,4-6 0-2,1 8 0 5,0-3 0-6,-5 3 2 3,7 2-2 0,9 2 0-1,-5 0-2-1,7 4 2 2,-1 4 5 1,3-1-2-1,-1 12 0-1,-3-10-2 0,11 6 0 1,-11-9 0 0,5 4 2 0,-2-4 0 4,-1-4 3-9,2 0 6 4,-6-4 0-1,2 0-2 2,3 2-2 0,-6-8-2-1,0-4-5 2,3 5-2-3,-2-5 2 1,-11-12-1 2,7 8 0 4,-1-5 0-11,-5 9 0 10,-3 1 0-9,12 12-2 9,-7-1 1-8,3 6-1 6,-5-3-1-6,1 3-1 7,3 12 1 1,-1-13 2-10,8 8-1 10,0-3 2-9,7 7 0 10,-3-17 1-11,-5 11-1 11,4-7 4-11,6-4-1 10,-4 0 4-10,0 0 1 10,3-4 0-9,-6 0-2 7,4-2-4 2,0 3-1-10,-10-6 0 4,6 7-2 3,-8-1-2 3,-1-4 0-10,8 12 1 12,-11-10-1-12,-9 5 3 4,14 0 0 3,-9 0 0-3,-3 7-1 5,11 1 1-8,-2 0 0 9,-8-3 0 2,12 7 0-11,2-1 1-1,-5-6-1 12,10 2 0-12,6-1 4 11,-9-1 2-10,20 0 0 2,-7-3-2 4,4-2 2-1,-1-6-2-1,3 9-4 1,-15-7 0-1,1 3 0 0,-3 1 0 1,-2 1-4-1,-4-12 2 0,10 17 1 2,-14-8-3-2,4 2 1 0,3-4 0 1,-7 8 0-1,-6-4 2 1,0 0 1 1,-2 6 0-2,1-4-2-1,0 6 1 2,-5 0-1 0,13 3 0-1,0-3-2 1,5 4-1-1,-4-4 5 2,9-3-1-2,-1 7 2 1,0-11 2-2,2 0 0 4,3-1 4-4,-9-4 1 2,9 8 0 0,-14-5-4-1,8 0-6 0,-10-11 2 2,7 11 0-3,-8-9-4 1,-7-10 1 2,10 8 0-2,-3 6 2 1,0-9 0 0,-5 6 1-2,5-2 0 4,6 7 1 1,0 4-1-8,2 0 2 3,0 0 0 2,-2 0 1 0,1 0 2-1,4 2-1 2,-3 0 0-3,2-4 3 2,-2 0 3 0,0 2 4-1,1 2-5 1,-1-6-5 1,-3 4-4-3,3-3 0 1,3 8-4 1,-6-7 2-1,7 6-2 1,-1-4-4 0,-6 2 0-1,2-4 4 0,0 0 0 1,2 8 0 0,4-6 2-1,-13 2 0 1,15 12-2 0,-12-16-2 2,3 4-1-5,2-2 0 2,3 5 2 0,-3 0 2 1,5-4 2 1,-6-2 0-2,-2-3 1 0,3 12 0 1,3-12 2 0,-3 6-3 2,8-2 0-2,-12 0 1-4,-3-2 0 6,12 3-6-4,-3 2 5 2,-1-5 1-1,-2 0 0 1,1 9 0-2,0-10 0 2,4 5 0 0,-7-4 0-1,3 4 0 1,0-2 0-1,7 4 0 1,-10-4 0-1,12 3 0 0,-9-4 0 1,3 6 1 1,1-2 0-3,-3-5 1 1,-1 4 0 2,9 3 0-1,-1-7 1-2,-6 2 1 2,0 3-3 0,2 0 0-1,-1-1 1 3,3 1-2-5,-5-8 0 2,-8 7-4 2,10-2-15-2,2-5-38 0,-14 16-30 1</inkml:trace>
    </iact:actionData>
  </iact:action>
  <iact:action type="add" startTime="64578">
    <iact:property name="dataType"/>
    <iact:actionData xml:id="d33">
      <inkml:trace xmlns:inkml="http://www.w3.org/2003/InkML" xml:id="stk33" contextRef="#ctx0" brushRef="#br0">11728 14913 107 0,'5'-7'14'4,"0"7"-2"2,6-6-4 0,-5 2 0-1,2 3 1 1,-7 1-2-1,3-5-6 0,-8 9-1 1,7-4 0 0,-7-1 0-1,5-3 6 1,-7 0 1-1,8-2-2 1,-12 9-3 0,1-8-1 0,6 2 1-2,-3-1-2 3,-2 4 0-2,2-2-1 0,0 2 1 1,5 0 0-1,2-1 0 1,5 1 0 0,-13 3 18-1,14-5-8 0,3 5-6 1,4 0 0 0,-6 1 2-1,13 0 1 1,-11-4 1-1,6 0-3 1,-3 5 0 0,-3-3 0-1,-5-9-3 0,2 10-1 1,-7 0-2 0,0-3 2-1,0 1-1 1,0-8 0 0,0 10-1-1,-5-6 1 1,-2 3 3-1,-3-8-4 0,-2 6 1 1,-1-2 0 0,0 2 2-1,3-4-2 1,1 9 0-1,9-6-1 1,-4 6 1 1,8-3-1-3,-7 2 2 1,3-2 4 2,0 1-1-1,10 3 1-2,1 3-2 2,2 6 0 0,9-8 2-1,-4 2 5 1,-4 3 2-1,2-12-2 1,-2 9-1 0,-13-12-1 0,3 5-3-2,-9 0-3 3,5-2-1-3,-1 2 0 2,2-10-1 2,-13-1 0-4,6 0 0 1,-6-2 2 3,2 3-2-3,0 2 0 0,-5-4 1 1,6 10-1-1,0-2 0 1,5 4 0-2,7-2 0 1,-3 4-2 0,-4-2 1 2,-1 9 1-1,5 2 0-2,0-3 0 2,0 5 0 1,6 2 1-2,-6-7-1 1,-1-1 0-2,2-7 0 1,-1 6 2 1,3 0 0 0,2-6 3-1,-1 0 3 1,-4-2-2-1,5 2 0 3,-5 0 0-4,3 2-1 2,-1-6-3-2,-7 2-1 2,10 2-2 2,-11-6 0-5,-1 4 1 4,1-2 0-3,1-2 0 2,-8 3 1 1,0 2-2-1,6 1 1-3,-12 4 0 6,-1 6-3-5,12 7 3 0,-6-4 0 4,4 4 0-4,2 4-3 2,5 0 3 0,-6-7 0-1,18 11 1 0,-11-13-1 2,8-8 2-3,-10 3-1 2,15-9 2 1,-1 5 1-3,6-7 1 2,2-6 1 2,-5-1 6-5,10-2-3 2,-1-3-2 1,-4-6-4 0,-3 5 0-1,3-2-2 1,-8 14-2-2,-1-9 1 3,-6 5 0-2,-3 3 0 0,3 0-2 2,-6 9-1-3,-2 6-1 3,-4-11 2-2,-7 15 1 1,-11 6 1 0,3 5-2-1,1 10-4 1,-5-1-3-1,11 2 1 0,-9-3 2 2,19 4 2-2,-3-11 3-1,1-7 2 4,6-5-1-5,3-11 1 4,0-3 4-2,7-4 16 1,-5-6-11-2,14-1-4 3,5-12 1-1,6-4 2-1,-2-12-1 1,-5-5-3-1,10 14-2 1,-12-7-2 0,-2 14-2-1,-4-1 2 0,-12 2-2 3,0 8-1-4,-3 8 1 0,3 3-1 4,-9 10-1-4,2 0 1 2,-9 0 3 0,-7 12-2-1,8 6 0 0,-3 10 1 1,-4-4 0 0,13 10-5-2,-6-13 2 3,9 5 1-1,-1-2 2-1,1-8-1 2,15-9 1-3,-5-4 0 1,2-7 4 1,9-3 1 0,-10 0 1-2,10-6-2 3,7-1-2 0,-7-11 1-2,-8 3-1 1,8-2-1 3,-1-1-1-9,-15-2 0 6,9 6-1 0,-11 2 0-2,-2-2-1 4,-8 0-2-2,0-1 2-3,-5 5-1 4,2 6 1-1,-2 2 3-2,-6 5-2 2,13 3-1-1,-5 1 1 2,5 11 0-3,-1 6 0 3,7-3 0-2,2 0 2 1,11 5-1-1,1-8 0-1,1 4 0 5,-4-12 5-6,8-3 0 3,1-6 2 0,-2-3 4-1,2 3-1 1,2-6 2 0,-11-2 0-2,-2-12-8 2,4 18-3-1,-8-17-1 1,0 5 0-1,-4-1 0 1,-10-5 0 1,3-1-4-2,-2 2 4 2,-6 4-1-3,1 6-1 1,6 6 1 1,0 0 0-1,10 9 0 1,-4-4-2 0,-11-1-1-2,16 11-13 3,5 3-22-2,-17 7-51 2,9 7-56-3</inkml:trace>
    </iact:actionData>
  </iact:action>
  <iact:action type="add" startTime="68792">
    <iact:property name="dataType"/>
    <iact:actionData xml:id="d34">
      <inkml:trace xmlns:inkml="http://www.w3.org/2003/InkML" xml:id="stk34" contextRef="#ctx0" brushRef="#br0">12260 15042 113 0,'5'-6'0'2,"-9"2"0"3,0-3 7 1,2 2-5-1,-3 2-2 0,-2-11 0 1,7 6 0 0,8 14 1-1,-11-17 1 1,3 11 8-1,4-3 2 3,-5 3 0-3,7-2-1 0,-8 2-4-1,4 0-2 2,-2-2 1 1,2 0-2-3,-4-1-2 3,0-1 0-3,6 0 0 2,-8-2 1 0,4 5 0 0,0 0-1-2,2-8-1 3,-5 5 2-1,3-5-2-2,0 8-1 2,-3 2 0 0,0-2-1-1,2 3 0 1,-3 1 0-1,4-3 1 0,-5 0-3 1,1 9-1 0,2-7 5-1,7 6 0 1,1 3 0-1,3 4 0 1,-4-9 0 1,8 0 1-3,-11-2 4 1,7-6 4 1,-3-3 1 0,3-3-2-1,6 3-1 1,-11-8-3-1,-1-2-1 1,3-3-1 0,1-4 0-1,-8 1 0 0,0 13-3 2,-4-6 0-2,-1 0-2 0,-3 8 2 1,2 6 0-1,-1 0-3 3,-4-3 3-3,8 12-3-1,-1 2 1 1,0-3 1 1,-2-2 2 1,7 3-1-3,-1 3 0 2,-2-1 0 0,5-1 2-1,0 1-2 1,1-4 0 0,0 5 2-2,7-5-1 2,-9-9 2 0,7 3 4-1,-3 0 0 2,6-2-3-2,-4 0-2 0,-5-3-1 3,4 3-1-4,-6 1 0 0,1-5-5 4,-4 2 4-4,-1 1 0 1,-4-6-2 1,-5 7 1 1,1-3 2-2,-3 3 0 2,-5-4-1-4,6 7 1 3,1 2 0 1,4 2 0-3,4 0-2 1,-1 0 2 2,4-3 0-3,2 4 3 2,6 5 2 2,1-3 2-4,1-1 0 1,2 4-1 1,15 5 1 0,-2-4-4-1,-1 2 0 0,-2-1-1 0,-6-3 0 2,-6-7-2-2,-7 7 0 0,-1-14-1 0,0 3-2 1,-9 0 2 1,5-2 2-3,1 8 1 2,-12-14-2 1,10-2 1-3,-10 5 0 2,0-5-1 1,7 2 0-4,-2-1 0 3,7 17 1 0,-1-19-1-1,2 13 0 1,7-2 0-1,-3 3-2 3,-4 2 1-3,7-3 2-1,4 4 1 1,-1 2-2 4,15 12 0-5,-3-10 0 1,-7-7 4 0,-2-4 3 1,-4 6 1-1,-2-12-2 1,-5 8-3-1,-1 0-3 0,3-3 0 1,-3-2 0 0,-2-1 0-1,-2 3 0 3,-5-6-1 7,5 1 2-13,-19-9-2-1,9 7-2 2,0 4 2 3,1-1 0 0,2 6-1-2,-1-4 0 2,3 6 2-1,2 3-2 2,7 0-2-2,1-2 3 0,3 11 2 0,0-3-1 1,4-8 0 0,3 11 2 1,6 1-1-4,3-1 0 4,0-6 4-1,3 0 3-1,-6-4 2 2,7 1 0-1,-10-3-3-4,1 0-5 5,-13-11-2-2,-1 7 0 0,-1 5 0 2,1-4-5 0,-5-3 3-2,-6 2 1 1,-3-12 0-2,0-5 0 0,-1 7 0 4,-5-5 1-3,11 8 0-1,1-7 0 3,-5 15 0-2,2-4 1 1,10 8-2 1,-7 0 0-4,7 6 1 2,-4-5 0 1,-2 15-2 1,11-1 2-2,-6 4 2 1,6 0-2-1,1-5 0 2,-3-5 0-2,10 8 1 0,-4-11-1-1,-8-14 0 3,10 15 8-1,-2-19-2-2,1 7-4 2,-2-14 2 0,2 3-1 0,-7-15-2 1,10 7-1-4,-11 1 0 3,0-1 0 0,-8 4-1 1,1-4 0-4,3 7 1 3,-9 12-2 0,4-3 1-1,-6 12 1 2,-2 9-1-3,-6 8 0 2,0 7 1 2,-1 10 0-4,11-10 0 0,-7 13 0 3,7-12-1-2,5 0 2 1,0-4-2 0,12-10 1-2,-3-18 0 1,4 12 8 3,4-20 13-3,10-1-3 0,3-9 1 2,7-3-2-2,-3-11-5 1,-2-7-3 0,3 4-7-1,-7 0-2 1,-5 4-1 0,2 2 1 1,-8 5-1-1,2 2-1-4,-4 10 2 3,-1 5 0 0,1 7-2 1,-7 2 0-1,-2 0 1 0,0 13 0 2,-4 6-2-1,3 6 3-1,1-1-7 1,-8 0-19-2,2-5-13 5,4 7-10-5,-12-1-38 0,5-15-60 1</inkml:trace>
    </iact:actionData>
  </iact:action>
  <iact:action type="add" startTime="75384">
    <iact:property name="dataType"/>
    <iact:actionData xml:id="d35">
      <inkml:trace xmlns:inkml="http://www.w3.org/2003/InkML" xml:id="stk35" contextRef="#ctx0" brushRef="#br0">15871 10129 176 0,'14'-9'0'4,"-18"-5"8"1,17 10-7 1,-6-3 2 0,2 0 1-1,-13-4-1 0,4 4 3 1,-5-7 2 0,-1 1-2-1,5 2-2 1,-1 8 1-1,-9 1 0 1,15 4 3 0,-4-2 8-1,0 1-1 0,9 11-1 1,-6 2-3 0,4 18-2-1,8 14-1 1,7 17-1-1,-3 0-1 3,6 6-1-2,5 10-2-2,4 2-3 1,-12 0 4 2,5-6 5-1,1 8 1-1,-9 3-1 2,-1-3-2-3,-7 1-2 0,9 11-4 4,-12-4 0-4,-1-4 2 2,0-19-4-1,-2-1 2 1,-5-12-1-1,-2-20 1 1,-5-12-2-1,-6-11 0 2,7-9 0-2,-5-10 2 1,-11-1 3-2,0-16 2 3,-10-23 2-1,-11-19-2-2,-5-22-4 3,-7-16 1-2,-6-16-1 1,-7-12-3 0,7-3 2-1,2 0 0-1,1-5-1 3,12-3-2-1,-2 6 2-2,18 4 0 2,10 9 1 0,-1 9-1-2,14-7 6 6,-15 23-5-6,0 0 3 1,43 27-4-1,13 20 0 2,3 18 5-1,11 0-5 2,17 18 0-4,9 7 1 3,-5 2-1 1,-1 7-3-2,11 3 3 0,-3 10 0 2,7 3-3-2,8 9 3 0,-14 4 0 1,2 8 0-1,-5 1-2 3,3 14 2-3,-5 2 3-1,2 22-4 2,-10-5 2 0,10 24 1 0,-13-1 3-1,6 9 1 1,-17 4 3-1,5 7-2 1,10 7-3 0,-6 3 1-1,-7-7-1-1,-2-8 0 3,-8-4 1 0,-12-19-2-4,-25-27-3 3,-22-7 0 0,-18-8-5-2,-31-8 6 4,-13-14 0-3,-19 5 2 0,-11-9 3 1,-1-7 4-1,-3 3 0 1,-4-6 6-1,9-13-9 0,-15 7 1 1,14-21-4 1,4-10-3-2,10 1-2 0,21-12-30 2,16 0-54-3,20-1-16 2,11-9-30 1</inkml:trace>
    </iact:actionData>
  </iact:action>
  <iact:action type="add" startTime="78542">
    <iact:property name="dataType"/>
    <iact:actionData xml:id="d36">
      <inkml:trace xmlns:inkml="http://www.w3.org/2003/InkML" xml:id="stk36" contextRef="#ctx0" brushRef="#br0">18007 11835 162 0,'13'0'0'1,"-9"-2"22"4,13 2-4 2,-17-3 1-2,-3 4-9 0,6-2-7 1,2 4-1 0,-12-7 0 0,7-1 2-1,-2 5 3 0,-3-7 0 1,-3-9 1 0,-5-6 0-1,0 0-2 0,3-2 2 1,0 8 1 0,3 3-1-1,3-4 2 1,-8 0-1-1,12 11 0 1,-2-3-2 0,-6 0 0 0,4 6-2-2,0-4-1 2,-9 10-2 0,-3-7 3-1,-10 1 0 1,7-1-2-1,-11 4 0 1,3 2 0 4,-6 0 0-8,6 2-1 2,-10 1 2 4,1 3 2-3,-5-4-2 0,-8 0 2 3,-3-3 4-5,-8 4 0 3,-2-6 1 1,-15 1 1-3,2 7-3 1,0-12-1 1,-3 6 0 0,-1 7-2-1,1-10-1 1,-5 10-1-1,2-6 2 2,-1 5-1-2,-1 5 1 0,4 1-3 1,-1-5 0-1,1 2 1 1,-16 7 1-1,8-11 6 1,-8 5 5 0,-5-2-3-1,-9 1-5 2,1 1 0-3,-10-7-2 1,11 8-5 2,-1-6-1 0,13 2 0-4,7-5 1 4,19 4-1-2,5 5-32 0,2-5-29 1,21 14-68 0,12 13-54-2</inkml:trace>
    </iact:actionData>
  </iact:action>
  <iact:action type="add" startTime="80295">
    <iact:property name="dataType"/>
    <iact:actionData xml:id="d37">
      <inkml:trace xmlns:inkml="http://www.w3.org/2003/InkML" xml:id="stk37" contextRef="#ctx0" brushRef="#br0">15564 12415 180 0,'-3'2'0'4,"-3"-5"12"2,12 6-2-1,-21-6-7 0,18 4-2 1,-10-6 0 1,11 12-1 0,-6-1 3-3,8-1 5 2,-10 19-3 1,13 9-2-4,11 16 6 2,-10 0-3 0,19 17-3 1,-6-6-2 0,-10 3 0-1,30 11-1 1,-16-8 0-1,-5 5 0 1,4 2 6 2,12 3-1-4,-15-9 2 0,3-8 1 3,-8 2 0-1,-2-21-3-2,-1 5-2 3,-2-11-2-3,-3 1-1 3,-9-6 0 0,5-14 0-3,-6-7 0 1,3 1 0 1,-6-9-3-1,-4 0 3 0,-6-9 0 3,-6-14 10-4,-4-15-5 2,1-10 2 1,-7-20-1-2,-8-3 2 0,12-12-1 0,-1-3 2 2,4 4-2-2,1-8 2 1,4-2 3 0,12 7 1 0,1-11 2-2,3-3 9 1,-4 4-1 1,19 10-3-1,-2 4-5 1,16 9-2-1,-11 3-7 2,12 12-2-3,1 10-2 2,-2 7 0 0,22 6-3-1,-4 3 1 0,-2 8 0 2,23 2 0-1,-8-3 0-2,11 8-1 3,-1 10 1-2,0 6 0 0,-2 0-2 1,10 19 1-1,1 7 2 1,0 4-2 0,9-1 0 0,-6 18 2-2,-3 3-1 2,-11 3 0-1,-22-10 0 0,-18-7 4 4,-2 3-5-6,-20-9 0 2,-4 9 1 2,-1 0 0-2,-5 6 0 0,-6-14-2 1,-19 7 2-1,1-7-1 1,-23 0 0 1,-14-8 1-2,-5 1 0-1,-20-17 0 2,4 18-3 1,-5-25 1-3,0 0 0 2,6 9-2-1,3-4 1 1,5-8 1 0,3 3 1-1,1-2-1 1,5 1 1-1,9 0-1 2,0 5 0-3,16 3 1 2,14 5 1-1,6 5 1 4,-1-9-2-6,26 13 2 2,-2-5 1 1,5 12-1-1,21 1 0 1,3-5 1-1,16 21-1 2,4-11 1-2,20 12 2 1,5-13 1 0,27 13 2-1,-7 0 1-1,20 2 2 2,5 4 8 1,5-1-5-3,7 6-4 2,5 0 6 0,-1 0-4-1,-11-7-4 2,-6-3-5-2,-19-9-2-1,-21-8-4 3,-16-8-26-2,-6-4-27 1,-29-17-49-1,-3 6-107 0</inkml:trace>
    </iact:actionData>
  </iact:action>
  <iact:action type="add" startTime="92185">
    <iact:property name="dataType"/>
    <iact:actionData xml:id="d38">
      <inkml:trace xmlns:inkml="http://www.w3.org/2003/InkML" xml:id="stk38" contextRef="#ctx0" brushRef="#br0">15187 9193 232 0,'8'-18'0'4,"-18"12"23"0,13 3-3 2,1 3-13 0,-1-2-8-1,-10 4 1 0,1 0 0 1,-7-2 0 0,-17 2 2-1,6 4 0 2,-11 0 0-3,-7 10-1 2,8 1-1 0,0 7 0-1,3 5 0 0,-2 0 0 1,15 11 0 0,0-8 0-1,6 15 0 1,-3-6 15-1,7 18-4 1,-2-11-3 2,-2 15 3-5,-1 4 1 3,3 1 0 0,-2 9-2 0,7 13-4 0,-6-6 1-1,9 13-5 2,-10-4-1 1,8 1 0-5,0 2-1 1,-6 4 1 1,11-13-1 1,-10 5 0 1,9 3 0-3,-1-12 0 2,22 18 0 0,-18-16-1-1,12 13 1 2,12 17 0-2,-10-15 1-1,21 9 0 2,-7 0-1 0,-1-1 0-1,-1-7 2 1,3 6-3-1,-3-12 1 1,-3 3-1 1,12 8 2-3,1 2-2 1,-3 4 1 2,15 9 0-2,-7-6 0 8,-13-11 0-12,16 11 0 5,-8-8 0-5,0-3 0 6,2 0 0-2,5 1-1 0,-5-13 1 0,15 0 0 3,-13 1 0-5,1-20-1 3,-1-10-8 0,-9-13-17 0,-11-23-21 0,-20-18-44-2</inkml:trace>
    </iact:actionData>
  </iact:action>
  <iact:action type="add" startTime="92801">
    <iact:property name="dataType"/>
    <iact:actionData xml:id="d39">
      <inkml:trace xmlns:inkml="http://www.w3.org/2003/InkML" xml:id="stk39" contextRef="#ctx0" brushRef="#br0">17097 9026 258 0,'38'-52'0'5,"-17"9"0"-1,3 10 24 1,-2 14 1 1,3 7-15 0,1 6-9-1,-12 6-2 1,25 13-2-1,-4 10 4 1,8 11-2 0,2 13 1 0,16 17 0-2,3 18 0 2,13 0 1 0,3 19-1-1,1 0 0 3,3 17 2-4,-1 8-1 2,0-5 0 0,12 13-2-1,-15 1 2 0,5 2 7 1,-5 11 3 1,7 2-2-3,-10 2 2 3,-2 18 3-2,-5-1-6 0,3 25-5 3,-12 6-3-4,7 17 0 0,-7-14 0 3,-1 0 0-2,-14-28 1 0,-5-4 0 2,-15-28 16-3,-12-2 8 2,-14-11-2 0,0 0-2-1,-10-3-4 0,-4 6-1 1,1-1-1 0,-13-10-2-1,4 6-3 2,-19-10-1-3,0-5-4 3,-14-15-1-2,7-1-3 0,-15-14 0 1,1-13-2-1,-6-12-2 2,-2-28-7-3,6-6-18 3,-29-25-19-2,6-12-6 3,-8-28-17-5,3-16-44 1</inkml:trace>
    </iact:actionData>
  </iact:action>
  <iact:action type="add" startTime="95467">
    <iact:property name="dataType"/>
    <iact:actionData xml:id="d40">
      <inkml:trace xmlns:inkml="http://www.w3.org/2003/InkML" xml:id="stk40" contextRef="#ctx0" brushRef="#br0">20430 10696 250 0,'0'-2'0'6,"-9"0"3"-2,1 8 16 1,0-3 3 1,-16 6-4-1,-1 10 7 1,-2 14 1 0,-6 18 0-1,0 16-9 0,-4 2-8 1,-4 11-1 0,-6-4-4-1,6-4-2 1,0-5 0-1,13 1-3 1,-2-13 0 2,8-10-8-4,5-5-14 1,8-5-17 2,-3-14-17-2,-1-7 0 1,-11-21-27-1</inkml:trace>
    </iact:actionData>
  </iact:action>
  <iact:action type="add" startTime="95695">
    <iact:property name="dataType"/>
    <iact:actionData xml:id="d41">
      <inkml:trace xmlns:inkml="http://www.w3.org/2003/InkML" xml:id="stk41" contextRef="#ctx0" brushRef="#br0">19297 10399 237 0,'47'26'0'5,"14"4"76"0,-11 10-42 0,6 3-19 0,1-9-2 1,7 16-4 0,0 0 2-1,21 12 3 1,-3 13 0-1,2-2-2 1,3-2 0 2,-2 12 0-4,3 5-3 1,-1-3-6 1,-11-10-2 1,-7-11-1-3,-12-12 0 3,-6-4-28-2,-7-15-13 2,-15-4-18-3,-1-5-44 1</inkml:trace>
    </iact:actionData>
  </iact:action>
  <iact:action type="add" startTime="95996">
    <iact:property name="dataType"/>
    <iact:actionData xml:id="d42">
      <inkml:trace xmlns:inkml="http://www.w3.org/2003/InkML" xml:id="stk42" contextRef="#ctx0" brushRef="#br0">20513 10985 272 0,'-11'0'0'3,"-14"-1"50"3,-5-3-12-1,-8 4-20 0,-7-6 3 2,-6 16-1-2,-10-16-8 0,2 2-5 1,-9 4 2-1,8 5-7 1,6 5-3 0,2-12-3-1,13 12-18 0,3-7-31 1,18 14-45 0,-11-19-44-1</inkml:trace>
    </iact:actionData>
  </iact:action>
  <iact:action type="add" startTime="96251">
    <iact:property name="dataType"/>
    <iact:actionData xml:id="d43">
      <inkml:trace xmlns:inkml="http://www.w3.org/2003/InkML" xml:id="stk43" contextRef="#ctx0" brushRef="#br0">19954 10542 262 0,'18'17'0'5,"-13"10"51"-1,-2 8-37 1,23 6-9 1,-12 8 1 0,-7 13-1-1,20 11-2 1,0 3-1-1,2 15-1 1,-2-6-1 0,4 2 0-1,-14-17 0 3,-5-9-30-4,-10 1-56 2</inkml:trace>
    </iact:actionData>
  </iact:action>
  <iact:action type="add" startTime="97590">
    <iact:property name="dataType"/>
    <iact:actionData xml:id="d44">
      <inkml:trace xmlns:inkml="http://www.w3.org/2003/InkML" xml:id="stk44" contextRef="#ctx0" brushRef="#br0">21715 9946 197 0,'12'-4'0'3,"-23"6"29"3,7-2-11 0,7 6-15-1,-6-6-1 0,3 9 1 1,-10 12 6 0,11 20 5-1,8 25-7 1,10 39-4-1,9 13-2 2,10 16 0-1,1 7-1 1,-3 2 0-4,0-10 0 2,-12-9-1 3,3-10-3-5,-11-11 2 5,2-8 0-4,-4-16 2 3,-1-9 0-2,6-2 1-1,-2-3-1 3,-2-14 15-2,0-11-3 1,-3-12 0-1,-8-17-1 2,-9-11-7-3,3 4-4 2,4-8 0 0,-6 0 8-1,4-14 1 0,0-7-1 1,5-15 1 0,4 5 2-1,8-7 4 2,10-3 9-3,7 5 4 3,7 1 0-2,11 8 2 0,2 8-3 1,12 30 0-1,-10-3-4 1,7 21-15 0,-2 12-6-1,-4-6-3 1,-17 4-1 1,-10-13-3-3,-14-10-43 1,-12-10-50 0,-15-10-72 1</inkml:trace>
    </iact:actionData>
  </iact:action>
  <iact:action type="add" startTime="98162">
    <iact:property name="dataType"/>
    <iact:actionData xml:id="d45">
      <inkml:trace xmlns:inkml="http://www.w3.org/2003/InkML" xml:id="stk45" contextRef="#ctx0" brushRef="#br0">23236 10093 220 0,'14'-18'0'4,"-1"9"44"1,-11-3-13 1,7 18-20-1,-13-16-6 1,6 11 1-1,-2-2-2 1,0 1 0 0,0-1 2-1,0 3-3 0,-3-2-3 1,-9-6 0 0,-1-2 3-1,-13-3 3 1,1 14 6-1,-6-2-2 1,1 3-2 0,-15 12 0-1,2 1-4 0,-14 10-1 1,2 5-2 0,-13 1 0 1,1-4-1-2,5 7-4 0,15 6-8 2,3-14-4-1,-2 5-4-2,16 4 8 2,15 0 10-1,9 5 1 2,20 4 2-3,10-1 4 2,11 9 4-1,23 7 4 1,2 3 4 0,12 2 3-1,-4 3-3 1,6-7 1-1,-23-11 0 2,-1 1-5-3,-16-14-7 3,-8-8-1-2,-8 0-4 0,1 2 1 1,-4-6 2 1,-6 0 2-4,-5-12 0 3,-9 5-4 0,-7 7 0-1,-8-15-1 1,-6 16 0 0,-11-11 0-1,-6-6 0 2,-8-3-1-3,-6-9 0 1,5-5 0 1,-5-6 0 0,4-10-7-1,17-3-20 2,-3-6-33-2,5 0-11 0,17-4-39 2</inkml:trace>
    </iact:actionData>
  </iact:action>
  <iact:action type="add" startTime="98842">
    <iact:property name="dataType"/>
    <iact:actionData xml:id="d46">
      <inkml:trace xmlns:inkml="http://www.w3.org/2003/InkML" xml:id="stk46" contextRef="#ctx0" brushRef="#br0">23235 9711 293 0,'17'13'0'1,"-8"9"37"5,2 22 2 1,4 38-13-2,6 31-11-1,1 13-2 2,10 28-2 0,6 0-2 0,-8 1-4 0,1-22-3 0,-3-3-2-1,-7-22 0 1,0-12-12-1,-6-9-26 0,-7-19-21 1,5-5-39 1</inkml:trace>
    </iact:actionData>
  </iact:action>
  <iact:action type="add" startTime="99093">
    <iact:property name="dataType"/>
    <iact:actionData xml:id="d47">
      <inkml:trace xmlns:inkml="http://www.w3.org/2003/InkML" xml:id="stk47" contextRef="#ctx0" brushRef="#br0">23899 10996 318 0,'31'80'0'0,"-10"11"44"7,-10-3-27-2,-15-31-17 0,-4-8 0 0,-14-32-9 1,-4-7-11 0,5-12-2-1,-9-19 1 1,-6-30-3-1,11 2 3 1,2-16 8 0,9-13 10-1,16 12 5 0,7-3-1 1,8 6 11 0,14 9 12-1,10 9 9 1,5 3 8-1,9 7-6 1,8 2 1 6,14 14-9-12,2 11-13 4,-19 3-8 4,-8 5-6-3,2 11-1 0,-21-9-3 2,3 0-17-3,-13 10-33 2,-3-13-24 0,-7 3-75-1</inkml:trace>
    </iact:actionData>
  </iact:action>
  <iact:action type="add" startTime="99397">
    <iact:property name="dataType"/>
    <iact:actionData xml:id="d48">
      <inkml:trace xmlns:inkml="http://www.w3.org/2003/InkML" xml:id="stk48" contextRef="#ctx0" brushRef="#br0">24550 11435 222 0,'14'6'0'2,"-9"-5"43"4,8 4-31-1,0-8-11 0,4-6-2 1,-8-11 2 0,12 3-1-1,-12-14 0 1,8-24-8-1,-4 0 4 1,-3-13 3 0,2-5-1-1,-11-9-1 0,-4-3 0 1,-2 16 3 0,5 16 0-1,-2 19 12 1,0 1 4-1,-3 24-2 1,-7-4-7 1,-4 3-4-3,-3 14 0 1,-5-1-2 4,-6 18 2-5,4 18 1 0,1 20-2 5,7 24-1-6,6 11-2 3,7 3-6-1,10 5-9 1,-3-21 4-1,9-16 3 1,9-3 6 1,16-2 5-3,-5-26 1 3,10-6 7-3,3-11 5 3,-7-15-3-2,2-12 0 0,2-10-1 0,-4-8-4 1,2-8-1 2,8 9-1-5,-6-6 3 4,0 0 0-3,3 6-8 3,-8-5 0-1,-3-17-2 0,4 16 1-3,-6 6-1 4,8 19-1-2,-1 5-3 0,-6 14 6 1,6 25 0-1,2 18 0 1,6 4 2 1,-31-11-2-2,9 4 0-1,-13-29 1 2,-17 0-1 0,-1-4-9-1,-6-14-7 2,-1-6-10-3,-5-5 12 2,4-17 5 0,0-14 6-1,12 4 4 0,-11-7-1 2,24 11 0-2,3 1 19 0,-1-7 1 1,19 30 13-1,8 17-7 1,5 9-8 0,4 23 3 0,10 28-4-1,-6 1-8 1,-10 1-8-1,-10-11-1 1,-7-13 0 0,-7-8 0-1,-11-17-9 4,-2-16-22-7,-6-3-41 2,-6-1-3 1,1-5-44 2</inkml:trace>
    </iact:actionData>
  </iact:action>
  <iact:action type="add" startTime="100085">
    <iact:property name="dataType"/>
    <iact:actionData xml:id="d49">
      <inkml:trace xmlns:inkml="http://www.w3.org/2003/InkML" xml:id="stk49" contextRef="#ctx0" brushRef="#br0">26110 11100 205 0,'-11'-7'0'4,"-36"-10"55"0,10 18-31 7,-5 9-14-8,6 25-5 0,-4 16-2 2,-3 22 0 1,9 27-2 0,11 1 0-1,-6-10 0 1,12-4-1-1,13-3 0 1,17-15 2 0,-1-14 0 1,6-13 1-3,11-15 10 3,7-14 11-1,6-13-5-2,6-14-10 2,-4-24 1-1,-4-13-6 1,0-9-3 1,-3-12-2-3,-7-7 2 1,-2 8-1 1,-1-4 0 0,-2 8-1 0,2-5 0-1,-5 15 0 1,8 18-1-1,9 27 0 2,0 12 1-2,-4 14 1-1,0 16 0 3,1 30 3-1,9 17 0-2,-3 10 7 3,-8 14 9-2,1 8 2 1,0 12-1-1,-1 16-1 0,-12-10-2 0,-6 9 0 1,-11-16-4 0,-30-8-3 0,-5-19-4-1,-29-25-2 1,-6-7-4-1,-27-37 3 1,-16-25-3-1,-2-20 0 0,2-26-8 1,10-24-42 1,12-15-22-3,13-18-29 2,8-20-75 0</inkml:trace>
    </iact:actionData>
  </iact:action>
  <iact:action type="add" startTime="100601">
    <iact:property name="dataType"/>
    <iact:actionData xml:id="d50">
      <inkml:trace xmlns:inkml="http://www.w3.org/2003/InkML" xml:id="stk50" contextRef="#ctx0" brushRef="#br0">26496 10072 321 0,'21'66'0'5,"8"41"109"-1,1 39-83 1,1 12-10 1,-1-2-9 0,-3 14-4 1,12-3-3-2,-21-14 0 1,-4-26-4-1,-2-24-10 2,-8-28-27-2,9 2-8-1,-4-24 0 2,10-6-28 0,-10-10-40-1</inkml:trace>
    </iact:actionData>
  </iact:action>
  <iact:action type="add" startTime="100912">
    <iact:property name="dataType"/>
    <iact:actionData xml:id="d51">
      <inkml:trace xmlns:inkml="http://www.w3.org/2003/InkML" xml:id="stk51" contextRef="#ctx0" brushRef="#br0">26749 9758 233 0,'26'7'0'1,"-13"5"106"1,4 13-69 4,16 45-7 0,2 36-4-1,15 36 2 1,5 39-2-1,7 35-10 3,0-5-9-2,6 18-7 0,-25-22 1-3,-9-38-2 4,-20-56-6-2,-4-44-3 0,-6-27 3 1,5-16 4-1,-2-19 3 1,-9-10 0 0,11-9 0-2,-3-23-4 1,-2-31 4 2,5-18 0-1,6-17 0-1,-8 7 1 1,12 4-1 3,-2 12 0-4,10 14 3-2,3 34 3 1,1 3 3 1,0 16 2 2,6 15-1-1,2 15-2-1,1 14-2 1,-5 22 0-1,12 34 1 3,-6 5 4-3,-6-7 2-1,-6 2-6 1,-2-13-4 1,-7-9-3 1,-18-10 0-3,5-19-3 2,-28-16-12-1,3-6-15 1,1-8-5 0,-18-10-20 0,0-11-1-2,-4-18-8 2,-9-26-51 0</inkml:trace>
    </iact:actionData>
  </iact:action>
  <iact:action type="add" startTime="101302">
    <iact:property name="dataType"/>
    <iact:actionData xml:id="d52">
      <inkml:trace xmlns:inkml="http://www.w3.org/2003/InkML" xml:id="stk52" contextRef="#ctx0" brushRef="#br0">26692 10397 451 0,'15'10'0'4,"-23"1"125"0,5 11-97 1,-12 10-13 1,-6 8-2 0,-17-3-7-1,-6-7-6 1,-26-15 0-1,-4-15-14 1,-13-26-46 0,-12-18-91-1,0-9-78 0</inkml:trace>
    </iact:actionData>
  </iact:action>
  <iact:action type="add" startTime="102752">
    <iact:property name="dataType"/>
    <iact:actionData xml:id="d53">
      <inkml:trace xmlns:inkml="http://www.w3.org/2003/InkML" xml:id="stk53" contextRef="#ctx0" brushRef="#br0">23790 9756 182 0,'3'7'0'3,"-16"-1"-65"2,1 21 51 0</inkml:trace>
    </iact:actionData>
  </iact:action>
  <iact:action type="add" startTime="102945">
    <iact:property name="dataType"/>
    <iact:actionData xml:id="d54">
      <inkml:trace xmlns:inkml="http://www.w3.org/2003/InkML" xml:id="stk54" contextRef="#ctx0" brushRef="#br0">23450 10165 343 0,'-8'8'0'4,"-16"17"42"2,-16 7 2-1,-6 10-22 0,-12-1-6 1,-18-13-7 0,-3 3-7-1,1-12-1 1,-11-8-1-1,3-5-14 1,6-12-56 0,2-10-96 1</inkml:trace>
    </iact:actionData>
  </iact:action>
  <iact:action type="add" startTime="108822">
    <iact:property name="dataType"/>
    <iact:actionData xml:id="d55">
      <inkml:trace xmlns:inkml="http://www.w3.org/2003/InkML" xml:id="stk55" contextRef="#ctx0" brushRef="#br0">10229 14915 132 0,'-4'-5'31'5,"1"-4"-9"0,3 4-6 1,-7 3-1-1,3-4-7 1,4 2-1 0,0 2 2 0,-2-2 2-2,2 0 2 2,2-2 0 0,2 4-6-1,-8-3-4 1,10 5-3-1,1 5 0 1,-20-6-4 0,11 3 4-1,-4-2 0 0,-2 4 0 1,2 1 0 1,3-2 0-3,-1-3 1 2,3 5-2 0,1-5 2-1,4 3 9 1,0-5 5-1,2-1-1 0,8 3-2 1,2-8 2 0,5 2-4-1,-15-3-2 1,12 1 1 0,-14 0-5 0,-8 0-3 0,10 9-1-1,-10-2 0-1,0-7 0 2,-5 3 0 0,4 3 0-1,-2 4 0 1,-1 1-3-1,-2 7 3 1,2 6-1 0,6 1-1-1,-11 3 1 0,14 0 1 1,0 2 2 0,0-12-4-1,9 8 2 1,6-4 0-1,10 1 7 4,-1-7 1-5,0 2 9 1,-5-10 1-1,-9 0 0 3,-1-10 1-2,-6 2-9 1,5 8-6 0,-9-8-2 1,8-3 0-4,-18-11-1 4,6 5-2 1,-9 0 0-5,-5-6 0 4,-3 4 0-3,-8-2-1 0,7 3 1 3,-2 17 2-3,11 0-2 2,-10 8-1 2,8 4 2-5,1 2-1 3,7 4-1 0,1 10 2 0,6-2 0-2,0 3 4 3,6 2-3-2,8-5 1 0,-2-9 2 2,2-8 5-3,2 2 0 2,1-6 3 0,-4-12 3-1,5 2-6 0,-9-6-2 2,9-11-1-1,-1 0-4 0,-3 2 0 0,-3-6-1-1,-7 9-2 1,-2-1 0-2,-3-2-1 2,-4 9 1 0,1 3 1 0,-5 7-5-2,0 4 1 3,-13 7-1-2,-7 10 0 2,-3 3 2-4,7 11-3 6,-4 1-3-4,7 1 1-1,0 3 6 2,2-6 1-1,7-10 1 0,2-5 0 1,2-6 0 3,13-10 9-7,-3-3 18 4,3-11 17-2,21-7-17 2,-1-19-7 0,0-6-4 1,8-3-3-2,10 10-4 2,-11 1-4-3,-2 8-4 1,-6 6-2 2,-5 15-9-2,-1 0-25-1,-7 8-22 2,3 8-27-2,-8 14-4 3,-1 8-10-1,-4 11-85-1</inkml:trace>
    </iact:actionData>
  </iact:action>
  <iact:action type="add" startTime="109884">
    <iact:property name="dataType"/>
    <iact:actionData xml:id="d56">
      <inkml:trace xmlns:inkml="http://www.w3.org/2003/InkML" xml:id="stk56" contextRef="#ctx0" brushRef="#br0">11452 14780 191 0,'10'-21'0'6,"-2"8"71"-2,-7-1-51 2,-2 5-11-1,-3-3-4 0,17 12 0 0,-11-8 0 1,2 4 2 0,1-1 4-1,-5 6-4 1,-5 3-4-1,10-2-5 1,-10 8 3 0,-18 11 2-1,15 10 2 0,-4 3 0 1,-7 11-2 0,9 2-3-1,3-2 0 1,1-1 0-1,3-3 1 1,4-10 0 2,3 1 2-4,-3-16 6 1,5-2 8 1,11-8 13 0,-3-2-1-1,-4-20-7 2,16 8-4-3,-9-17-3 2,-1 1-5 0,-9-11 0-1,8-5-2 2,-13 0-5-3,-10 7-4 2,-1 0 0-1,-7-4 0 2,-4 4 0-3,-7 8-2 5,9 4-1-5,-8 9 1 0,14 6 2 0,0 8-2 2,-10 3 1 1,11 10 2-3,4 3 0 4,-7 10-3-3,3 11 4 0,9-1 1 1,7 5-3-1,14-2 2 0,-2-1 1 1,9-7 1 1,9-9 5-3,-5-5 2 3,3-6 6-1,3-4-3-2,4-3-2 3,-19-15 5-3,13-2-4 1,-11-7-4 1,2-4 3 0,-10-1-5-1,5 0-6 3,-14-4 0-5,-3 5-1 3,-6 0 1 1,-6-2 0-3,0 8-6 1,0 0 2 2,-21 10-4-2,12 10 4 0,-12-2 2 1,2 14 2-1,2 4-1 2,4 0-1-1,-3 8 2-1,9-3 0 0,7-5 1 1,-1-2-1-1,10-8 0 0,-3-8 3 0,20 12 0 3,-6-12-1-5,-8 3-2 4,5-4 0-2,-1 4-80 2,-14-11-5-2,7 7-36 1,-17-9-16-1</inkml:trace>
    </iact:actionData>
  </iact:action>
  <iact:action type="add" startTime="110846">
    <iact:property name="dataType"/>
    <iact:actionData xml:id="d57">
      <inkml:trace xmlns:inkml="http://www.w3.org/2003/InkML" xml:id="stk57" contextRef="#ctx0" brushRef="#br0">10234 15003 243 0,'17'-18'0'4,"-7"-1"61"2,-1 6-50-2,-2 1-11 2,-7-7 0-1,0 3 0 1,4 5-7-1,-3 3 2 1,12 3 2-1,-5-5 1 1,6 12 0 0,-3 6 1-1,0 0 1 0,5 8 0 1,-10-1-1 1,12 10 1-3,-12-7 1 2,-2 15-2 0,-1-2 1-1,-3 1 0 1,2-3 0-1,-4-6 0 2,12-2 1-2,-12-11 0 1,4 2 4-1,12-4 7 1,1 3 6-1,2-8-2 1,8-7 0 0,7-6 7-2,-4-2 0 2,-1-16-1 0,0-13 2 1,-6 5-10-3,0-5-7 3,-7 8-5-3,-9-6 0 3,-6 12-3-2,1-2-1 0,-7 6 1 1,-2 0 2-1,-4 14-2 2,0 3-2-3,4 6 2 3,-12 6 0-3,1 2 0 3,-4 15-1-1,0 11 1-2,0 0 1 1,6 5-2 2,0 10 2-1,6 0 0-3,7-3 1 5,-5-11-1-3,10-3 0 0,2-13 2 1,2 5 0-1,-3-24 4-1,22 13 12 4,-1-15 0-4,7-3-7 2,-3-1 2 0,6-21 3-1,-8-2-5 1,0-3-7 1,-14-5-3-3,-5-6 0 1,-6 10-2 2,1-6-4-2,-7 5 4 0,-4 2-5 1,0 14 0 0,-4-2 2-1,-2 4-1 1,-5 11-2-1,-7 0 5 0,1 2 2 1,6 11 0 0,-3 4-2-1,15 9 2 1,-2 1 0-1,7-9 0 1,-2 6 0 0,12 2 0-1,2-10 17 0,10 2 2 0,14 1 9 2,12 6-3-2,-2-7-4 1,7-3 3 0,-4-7-4 0,-6-5-8-1,-8-1-8 1,-4 5-2-2,-7-14 0 2,-11 11-4 0,-4-1-18-2,-1 2-22 2,-3-3-33 1,0 0-3-3,-8 7-16 3,-12 6-15-3</inkml:trace>
    </iact:actionData>
  </iact:action>
  <iact:action type="add" startTime="111996">
    <iact:property name="dataType"/>
    <iact:actionData xml:id="d58">
      <inkml:trace xmlns:inkml="http://www.w3.org/2003/InkML" xml:id="stk58" contextRef="#ctx0" brushRef="#br0">10229 14985 182 0,'1'-4'0'3,"7"6"25"3,1-6-18-1,-4 4-8 0,8 4-7 1,9 0 3 0,7-2 5-1,-7-2 0 4,10-2 19-6,-3-6 5 4,-1 8-1-3,9-11 2 2,7 5-4-2,-1 4 0 3,5-11 2-1,2 15-10-2,6-10-5 2,3 7-5-1,8-5-4 4,5 6 1-6,-8-5 0 4,9 3 1-3,-8-3-1 3,6 2 0-2,-12-4 1 0,-10-5 8 1,4 13 16 0,-20-9-5-1,-2 5-9 1,-17 1-9 0,7 1-2-3,-8 3 1 4,-10-4-1-1,-1 4-3-1,-11-9-1 1,-7 7 4 0,6 0 0-1,-2-3 0 2,-24-4 2-3,7 5-1 1,-2-3-1 1,-14 0 0 0,-4 0 0-1,-15 1 0 1,2 0-1-1,-12-2 2 1,2 2 0 0,-4 0-2-1,2 4 1 0,6-4 1 1,-4 5-1 0,5 4 0-1,1-3 0 4,3 2 1-4,9 0-1-1,4 0 0 2,4 2 0-1,11 2 1 1,9 0-1-3,2 5-1 4,-1-8 1-2,16 2 0 1,0 7-2-1,8-9 2 0,2 3 0 1,8 5 0 0,5-3 0-2,10-3 4 3,0 10-2-1,14-6-1-1,-4-3 2 2,6-1 3-2,5 0 2 1,-2-3 2-1,13 1 1 0,-2-14 1 0,2 3 1 1,5-1-1 1,4-7-3-1,-3 4-5-2,10 1-3 1,8-4 1 2,-1 3-2 1,7-3 0-6,0 13-1 2,-2 6 1 4,-9-6 1-3,-10 7-1 0,-19-5 6 3,-24 3-6-5,-8 0 0 3,-15-2-3 0,1-5-1-2,-3 4 0 2,-6 6 0 0,-6-2 2 1,-10-5 3-3,-13 7-1 3,-20-6 0-3,-2 2 0 3,-22-14 3-2,-5 4-4 0,2-1 0 0,-3-8 3 2,-7 5-3-2,13 1 1 0,-2-2 0 2,-2 1 2-3,6 5-2 3,2 4 0-2,4 8 0 0,4-7 3 0,11 9-4 1,2 2 2 1,18-2 1-3,-15 0 0 2,21-2 1 0,-7 10 0-1,-3-6-1 1,0 0-3 0,16 2 2-2,-3-3 0 2,4 3-2 1,7-6 0-3,4 1 1 2,10 3 0-1,-9-11 0 1,8 3-4 0,6 7-5-2,-12-16-15 2,12 12-15 1,-8-11-7-2,7 16 16 0,-16-17 11 2,4 6 7-3,-1 0-1 2,-3 2-18 0,2 7-35-2,6 7-18 2</inkml:trace>
    </iact:actionData>
  </iact:action>
  <iact:action type="add" startTime="117696">
    <iact:property name="dataType"/>
    <iact:actionData xml:id="d59">
      <inkml:trace xmlns:inkml="http://www.w3.org/2003/InkML" xml:id="stk59" contextRef="#ctx0" brushRef="#br0">12363 15190 180 0,'18'-11'0'3,"-5"11"14"3,-7-14-5-1,2 14-5 0,-7-7-4 1,12 7 0 0,-1-7-2-1,-8 8 2 1,5-4 0-1,0-3 5 1,-4 4 8 1,-2-2 3-3,1 0-4 1,11 6 0 2,-13-7 1-2,5 3-5 0,-10-4-3 1,1 0-1-1,1-5-2 1,-4 0 1 0,-8-2 3-1,2-2 0 0,-13-5 1 1,-9 5 2 0,6-13-3-1,-7 12-3 4,-2-1 0-5,-2-4 1 3,-1 11-3-3,4 0-2 2,3 11 2-2,3 3-2 2,1 1-2 1,6 11 1-3,11-5 1 2,9 8 0 0,-3 9 1-2,6-5 0 3,9 7 4-2,-3 2-3 0,11-14 2 1,4 5 9 1,8-13 5-3,0-2 2 2,-2 0 2-1,-4-10-5 1,-9-10-1 1,6 0-3-3,-11 1-2 0,2-19-4 3,2 11-5-2,-7-6 1 0,-3-6 0 3,-3 11-2-3,-1-2 0 0,-5 3-1 1,-4-3 1-2,0 10 0 2,-4 3-2 0,-2 7 2 0,1 2-1 2,-4 8-1-3,0 12 2-1,-3 3 0 1,-5 4 0 1,6 9-1-1,-3-5 2 1,10-4-2-1,3 6-1 2,6-4 3-2,8 0-1 0,10-5 1 0,4-10 0 3,7-1 1-4,11-3 3 1,-6-10 8 0,-10-10 3 2,0 3 1-2,-7-3-7-1,-5-25-7 3,-4-5-1-1,-5 2-1-2,1-9-2 3,-4-2 0-1,4 10 1-2,-8-4 0 2,-2 10 0 0,3 8-4-1,-3 9 4 2,5 16-5-3,7 4-2 1,-10-2 3 3,-2 15 4-4,0 12 0 1,10 9-1 2,2 8 1-2,3 7 2 0,2 1-3 2,3 1 1-3,-2-17 2 2,2-3-2 1,3-11 0-3,-1-8 8 1,-4-13 4 2,1 1 3-2,-1-17-3 0,9 3-4 0,-6-14-4 2,1-16-4-3,1 7 2 2,-5-14-1 0,-3 7-2 1,4 3-1-2,-9 3 3 2,3 11-2-2,-18-4-2-1,2 5 0 1,6 11-1 0,-9-2 0 1,0 10-2 0,-3 7 4-1,1 6 1 2,-4 3-2-1,5 10 3-1,-9 3 0 1,8 6 0-1,5 8-1 1,10 3 1-1,-3-1 0 2,8-3 0-4,7-5 0 4,4-5 0-1,5-11 6-1,10 11 3 3,3-15 6-5,9-12 4 2,6 13 2 3,2-19 3-5,-11-4-6 2,-4-6-10 2,-10-5-6-2,-15 4-2 1,-4-14 0-1,-24-3-9 0,-6-13-8 1,-15 1-5 1,-5-2-4-2,7 2 6 0,0 4 6 1,4 15 4 0,4 4 7 0,10 17 2-1,10 6 0-1,4 0 2 3,-7-2-1-3,4 21 0 1,4-4 5 1,4 7 2-1,10 0 1 2,1-1 2-2,9 7 2 1,-6-9-2-1,12 0-3 0,3-2-4 1,-2 1-1 0,1-7-4-2,-4-4-8 4,-4 0-30-2,-5-3-19-2,-2 5-34 2,0 2-38 0</inkml:trace>
    </iact:actionData>
  </iact:action>
  <iact:action type="add" startTime="128444">
    <iact:property name="dataType"/>
    <iact:actionData xml:id="d60">
      <inkml:trace xmlns:inkml="http://www.w3.org/2003/InkML" xml:id="stk60" contextRef="#ctx0" brushRef="#br0">15043 9192 108 0,'1'2'11'5,"-5"-4"1"1,11 0-3-1,-5 4 0 0,6-6 1 2,2 0 2-2,-4 2-3 0,-4 4-3 1,1-4-3-1,3 2-2 1,-6 0 0 1,-1 2-1-3,1-2 0 1,0-2 0 1,3 2 0 0,-7 0 0-1,8 2 4 1,-2-2 1-1,-2 0 2 0,-1 0-1 2,10-2 2-2,-10 2-1 0,2 0 1 1,3-3 0 0,-7 3-1-1,10-3 1 1,0 3-2-1,-4-2 0 1,1 2-2 0,1 0-2-1,-4-3-2 0,-2 3 0 1,1 0 0 0,-4 3-1-1,8-3 0 1,-4 0 1-1,1 7 0 1,-7-6 0 0,5 1 0-1,-2 6 3 0,-1-4-1 1,5 2 2 0,-8-2-1-1,4 1 0 1,2 1-2-1,-2 2 1 1,2-4 0 0,-4 6-1-1,-2 3 1 0,9 1 1 1,-6-1 1 0,-3 7 0-1,3-2-1 4,0 7 1-7,-11-3-3 5,4 2-1 0,-9 0 0-3,0-4 0 1,-3 5 1 2,5-10-1-1,-6 11 0-2,0 1 1 2,8-13-1 0,-1 11 0 0,9-4 4-1,-3 1 4 1,6 5 2-1,-3-5-3 0,16 29 1 1,-10-32-4 1,-3 15-1-3,12-3 1 1,-5 2-2 3,-3-2 0-4,2 2 2 1,-5-3-2 0,-7-8 0 1,5 14-2 0,-4-12 2 0,-7-3-2-1,0 1 0 1,6 1 0-1,-4-8 0 2,9 11 0-2,-6 3 0-1,11-9 0 2,-1 14 0 0,-3-15 1-1,0 7-1 1,5 4 1-1,3-1-2 1,-1-4 1 1,0 6 0-3,0-1 0 1,-1-3 1 1,14 3-1 0,-17 3 0-1,5-3 2 2,-3 8-2-3,3-12 1 2,-7 10 0 0,4-4-2-1,-5 6 1 0,-1-7 0 1,6 8 1 0,0 0 0-1,7 6-1 2,-1 12 1-3,3-1-1 3,6 2 0-2,-4 1 0 0,8 20 0 1,-8-27-1-1,11 12 1 2,-11-5 0-3,4 6 0 3,2-15 0-3,1 8 0 5,2-3 0-6,-9-1 0 1,-3 7-2 1,3-6 3 2,3 0 0 0,-4 2-2-3,-6-1 2 2,1-7 0 0,-2-5 0-1,3 1-2 1,-3-2 2 0,-2 0 1-2,-5-2-3 2,6-7 0 0,-2 11 2-1,-2-7-1 1,4 2 0-1,-2-11 0 1,8 7 1 1,-3-3-1-3,0 1 0 1,1 6 1 1,0-5-1 0,-5 0 0-1,7 18 0 1,2-12-1-1,-11 6 1 1,2-6 0 0,2-8-1-1,-3 0 2 0,-2 0-2 1,5-6 1 0,-3 5 0-1,4-9 1 1,8 7-1-1,-7-5 0 2,5 4 0-2,8 8 0 1,-5-12 0-1,11 8 0 1,-6-9 0 7,8 7 1-12,-7-8-1 4,5 3 1-2,0 0 0 2,-4-2-2 1,6 3 2-2,-9 1-1 2,7-10 1 0,2 5 0 0,-8-2-1-2,1 10 0 3,13 5-2-2,-13-5 2 1,0-5 0 0,4-1 0-2,-5-1-1 1,-5-3 1 2,5 2 0 0,3 0 0-3,5 5 0 3,-5-1 0-2,-3 0 0 1,10-3 1 0,-4-1-1-2,-2 0 0 2,-9-11 0 0,8 0 0-1,-8-6 0 0,-3-3 0 2,-2 4-23-3,2-15-10 1,6-3-16 2,6-6-50-2</inkml:trace>
    </iact:actionData>
  </iact:action>
  <iact:action type="add" startTime="129950">
    <iact:property name="dataType"/>
    <iact:actionData xml:id="d61">
      <inkml:trace xmlns:inkml="http://www.w3.org/2003/InkML" xml:id="stk61" contextRef="#ctx0" brushRef="#br0">16731 8759 162 0,'-9'-27'0'1,"7"2"11"4,11 3 11-1,-5 6-4 1,-3-1-10 1,14 11 0 0,-13-8-1-1,12 5-4 1,4 1-2-1,2 4 0 1,-1-2-1 1,1 6 0-3,11-2-2 1,-3 4 2 1,12 2 0 0,-4 2 1-1,1-4-1 1,18 13 1-1,-11-3-1 1,1 0 1 0,-1 0 1-1,3 3 3 2,10 0 2-2,-10 3 2 2,9 3 1-2,1 7-4 0,3 5-1 0,2 2 0 3,-10 6-1-3,-3-5 1-2,-4 6-2 2,6-1-1 2,-7 17-1-2,-1-1 0 0,0 1 1 2,-2-1-1-3,-2-7-1 3,-5-5 0-1,0 14 0-1,-7-9 1 0,2 0-1 0,2 8 0 2,8 6 2-3,-8 7 2 3,1-2 2-2,-3-2-1 0,-1-1-4 2,-3 6 0-3,0-6-1 2,12 13 0 0,-24-28 0 0,15 16 0-2,4 3 1 3,-1 9 3-2,0-6 2 1,3 9-2 1,-9 1 0-4,2-7-1 2,7 5-3 2,-10-11 0-1,-8-3 0-1,11 7 2 1,-10 0-2-1,5-5 0 1,3 5 0-1,9 17 1 1,-11-5 0-2,12-4-1 3,-10-9 1-1,6 12 0-2,0-10 1 3,1 2 2-3,-10 5 1 3,11-2 1-2,-8 11-2 0,4-6-1 1,-10 10-3 0,-1-7 1 0,-7 0 0-2,6 0-1 3,-5-13 0-2,2 9 0 2,-7-4 0-2,7-11 0 0,3 6 0 0,-7-7 2 1,6-5-2 0,-2-1 1-1,2-3 0 1,-3 8 2 0,-2 1-1-1,-2 2 2 2,-3 6-1-3,-5-11-1 1,-2-10-2 2,-10 6 0-2,6 0 0-1,-3-6 0 4,-3 5 0-3,7-8 0 0,0 1 0 1,-9 2 0 0,6-14 0-2,6 6 0 3,-13-9 2-2,12 0-2 0,-4 3 0 2,-2-4 3-3,-2 5 0 3,3-7-1-2,-4-5 0 0,-4 10 0 1,1-6 0-1,-4 15 0 2,6-8-1-2,2 10 0 0,-3-12-2 1,-1-1 1-1,3-14 0 1,-8-3-4-1,3-17-13 0,3-2-20 1,-15-20-36 0,-1-23-33-1</inkml:trace>
    </iact:actionData>
  </iact:action>
  <iact:action type="add" startTime="131095">
    <iact:property name="dataType"/>
    <iact:actionData xml:id="d62">
      <inkml:trace xmlns:inkml="http://www.w3.org/2003/InkML" xml:id="stk62" contextRef="#ctx0" brushRef="#br0">14954 8914 141 0,'-23'6'0'4,"-3"-5"59"2,3 9-33-1,-6 6-14 0,2 2-8 1,-2 12-3 0,6 9-1-1,4 6 0 1,9 0 1-1,0 6-1 1,6-6 0 0,-6-2 2-1,7 6-1 0,-2-8-1 1,-1 3 0 0,3 3 6-1,-1 2-2 1,7 7 2 0,-2 2 1 0,-4 1 0 0,3 9-3-1,3 8-3 0,-3-3-1 1,4 1 0 0,8 5 0-1,-9-5 0 3,7-4 2-5,-5 6-2 3,4-7 6 0,8 1 3-1,-10 7-2 0,5-4-3 1,4-9-1 0,-2 9 0-1,-2-4-1 1,-3-2-2-1,2-7 2 1,4 5-1 0,-2-2 0-1,-3 8 0 0,3-4 1 1,-1 8 0 1,1-13 0-3,-2 12-2 3,2 2 1-3,6 12-1 3,1-13 0-2,6 15 0 0,-4 2 0 0,4-3-1 2,5-5 1 0,-5-10 0-4,6-1 0 3,-4-3 0 0,-16-6 1 0,3-8 4 0,-4-5-2-2,-9 6-1 1,-2-13-1 1,2-1 2 0,4 7-2-1,-10-15 1 1,9 6 1 0,1 1-1-1,-3-6-1 3,3 8-1-5,-1-2 2 2,4 3-3 2,5-2 1-2,-10-3 0 0,-3-7 1 2,21 10-1-3,-16-6 0 2,-5-13 0 0,21 6 0-1,-15-4 0 0,2-1 0 1,6-5 1 0,5 7-1-1,-1-5 0 1,1 5 0-1,8 0 1 2,3 0-1-2,8 8 0 0,-8-6 0 2,12-5 7-2,-5 2 1 1,-4-1 3-2,7 8 0 3,6-5-1-3,1 7-1 2,0 0 1 1,4 3 0-3,-11-8-6 1,18 2-3 2,-26-11-1-1,1-6 0-2,-18-7-4 2,5 0-15 0,-12-16-18-1,-8 5-29 1,-1-8-107-2</inkml:trace>
    </iact:actionData>
  </iact:action>
  <iact:action type="add" startTime="138067">
    <iact:property name="dataType"/>
    <iact:actionData xml:id="d63">
      <inkml:trace xmlns:inkml="http://www.w3.org/2003/InkML" xml:id="stk63" contextRef="#ctx0" brushRef="#br0">21807 12168 108 0,'7'-2'10'5,"-5"-4"0"0,0-2-5 0,-1 8-2 1,4-8 0-1,-2 3 0 3,2-1-2-4,-8 4-1 1,10-1 0 0,-10 0-1 1,2 3-1 0,5 0 0-1,-11 0 1 1,11 0-5-1,0 0 2 1,0-5 2 0,0 6 4-1,4 3-1 0,-5-6 0 1,4 4 5 0,5-2 5-1,-6-2 4 1,5 0 4-1,0 4-4 1,1-10-4 0,-10 7-4-1,6 1-2 0,-5-7-3 1,-3 5 3 0,-3 0-3-1,3-3-1 2,3-7 0-3,-6 12 0 2,6-11 0 0,-3-2 0-1,0 6 1 0,2 1 2 1,6 0 2 0,-4 4 0-1,4-2-1 1,0-2 0-1,5 9-3 1,-4-8-1 2,4 9-2-4,2 2 1 0,1-4 0 3,2 0 1-1,3 2-1-1,-4-2 1 1,1-2 4-2,-4 2-1 3,8-4-1-1,-9-6-1-1,-4 10 0-1,15-6-2 3,-4 6 0-1,2-2 0-1,-3 0 1 1,4 0-2-1,4 8 2 1,1-5-1 0,-8-2 0-1,5-1 0 0,-3-1 3 1,-1-4 3 0,5 5 0-1,-7 0 0 1,-3-6 1-1,6 6-3 1,-1-2-3 1,-7 4 0-3,-2-2 0 0,-2-4-2 3,-4 8 1-1,0-4 0-2,-12 0 0 2,8 0-4-1,2 4-1 2,-10-6-1-1,1 10 4-1,-4-1 1 0,-5-5 1 1,-9 2 0 1,-16-6-1-3,10 3 0 3,-22-4 2-3,9-4-2 3,-1-3 2-2,-13 6-1 0,7-6 0 1,-2 4-5-1,7-3 3 2,-2-1 2-2,-4-2 0 1,4-1 0-2,-7 5 0 2,10-6-1 1,-3 4 1-2,2 1 0-1,2 3 0 3,-3-1 0-2,3 7 0 0,4-5 1 1,2 5-1 0,1-4 0-1,14 3 0 1,-1 6 0-1,7-3 0 0,3 1 0 1,12-2-2-1,-1 3 3 0,-2-4-1 2,2-2 1-2,3 4 0 0,-4-4 1 2,6 4-1-3,7 1-1 1,5 2 0 2,-2-1 1-2,7-6 0 0,2 6 0 2,2-4 1-2,-4 5 0 1,2-8-1 1,4 1 2-3,3 2-1 2,0-2-2-1,4 2 0 1,10 2 0-1,0 1 0 1,0-1 0-1,3 2 0 2,6 6 2-2,-10-12 3 0,10 6 0 1,-9-4 2-1,2-5 2 2,-5 4-3-3,-8-5 0 2,8-1-4-1,-17-1 0 3,-2-3-1-3,13 5-2-1,0-1 2 1,4 7-2 2,1-8 0-1,-2 10 1-2,2-4-1 3,0 10-2-2,8-10 0 0,-3 2-1 1,3 9 1-1,4-8 1 0,2-1 3 1,-8 0-1 1,11-1 0-3,2-4 0 2,6 4 1-1,-3-5 1 1,-4-5 3 1,10 6-2-3,-11-6 0 1,4 11-3 1,-4-6 0 0,3 6 0-1,-4-10 0 2,10 13-3-3,-5-1 0 2,5 3-4 0,5 1-2-1,5-1 0 0,-8-5 4 1,6 2 2 0,0-4 2-1,-7-4 1 1,8-4 0-1,-13 4 0 1,8-3 0 1,4 0 0-2,-1 3 0 0,3 0 1 0,-2 4-1 1,2-3 0-1,-5 8 0 1,11 1 0-1,-2 5-1 3,9 1 1-4,-4 1-1 1,0 6 1 0,13-1 0 1,0 3 0 1,-11-2 0-3,-2-4-1 2,16 5 1 1,-12-6 0-3,2-2 1 3,5 1 0-2,-9-5 0-1,-4-2 2 2,6 2-2 1,2 2 1-3,0 1-1 2,6 1-1 0,-1 7 0-1,2-6 0 2,16 10 0-3,-18-4 0 1,9 2 0 3,-19-2 0-4,16 2 0 1,-19-8 1 2,13 5-2-2,-14-9 1 0,-3-4 0 2,-2-1 0-3,-2-4 1 1,-9-9 0 1,-5-3 1 0,-5 4 2-1,-4-2-1 2,-9-8-1-3,6 16 0 3,-11-11 0-1,-3 0 0-2,-7 5-1 2,-4 3 0-1,-7 0-1 2,-6 7 0-2,-18-11-2 0,17 12-1 0,-9 3-1 1,-16-12-1 0,2 10 2-2,-8-1 2 2,-1 0 0 0,-5 4 0 0,-18 7 1-1,6-12 0 1,-7 4 0 0,-9-3 0-1,-1 5 0 1,-8-12 0 0,-3 8 0-2,-5-8 0 2,-1 0 0 1,-9-4 0-3,-1 1 0 2,-4-7 0-1,0 6 0 1,-9-8 0 0,3-1 0-1,-2 3 0 1,-17 3 0 0,3-5 0 0,2 1 0-2,9-4 1 4,0 9-1-4,2 4 0 1,5-1 0 1,-4 5 0-1,-1-4 0 0,1 5 0 1,-7-6 1 0,2 10-1-1,-7-4 0 1,10-3 1-1,-4 12-1 3,-8-8 0-4,10 9 1 1,10-1 0 1,-6 0 1-1,9-3 0 2,-6 5 1-3,6-1-1 2,-12 2-1-1,19 3-1 1,-11 3 2 0,3 0-1 1,3-4 0-3,-5 4 1 1,-7 1-1 2,2-2 0-3,-22-4-1 3,8-2 0-2,-1 1 0 1,6-9 1-1,-8 6-1 1,7-7 0-2,7 4 0 2,-4-3 0 0,10 2 0-1,4-2 0 1,1 1 0-1,14 1 0 1,-4 1 1 1,6 5-2-3,7-2 1 1,-3-1 0 2,-5 1 1-2,13 4-1 0,-13-7 0 2,12 6 0-3,-7-7 1 2,2 8-1 1,5-6 0-3,-11-2 0 1,5-4 0 1,3 7 0 1,8-5 0-3,0 2 0 3,8-2 0-2,9 10 0 1,2-15 1 0,7 8-1-1,6 5-1 0,5-7 1 0,3 6 0 1,5 3-1 0,3-10 0-1,6 5 2-1,2 2-1 4,0-8 3-3,12 7 2 0,7-2-1 0,1-4-1 1,10 0 1 2,1-4 2-5,9-6-2 4,0 1 0-1,3-2-1-2,-1-2-1 4,8 0-3-4,5-6 2 1,-2 3-1 1,7 0 0 1,-2 0 0-3,18 4 0 1,-9-7 0 1,16 8-1-1,-2-8 1 2,-2-6 0-2,17 7 0 0,-14-3 0 2,9-4 0-2,-3-4 0 0,7 10 1 2,-1-4-1-4,1 8-1 4,1-7 1-1,8 11 0-1,-5-5-1 0,13 2 2 1,-10 4-2-1,16 1-1 1,3 1 1-1,-9 1 0 0,6 4 0 2,0 0-2-2,5-3 1 0,9 12 1 1,-16-6-1-1,14 3 2 1,-3 2 0 0,-11-5 4-1,-5 3 0 0,-6 2-1 5,1-6-1-8,-18 8-1 3,-2 1 0 0,5-3-1 1,-14 3 1 1,-2 1-1-3,0-4 0 2,2 3 0 0,-7 0 2-1,-1-5-1 2,1 5 1-2,7 0 0-1,-7-3 0 2,-3 1-2 0,8 5 1 0,21 12-2-1,3 7 1 1,12 7 0 0,-11-3 0 1,7-3 0-4,-5 8 0 3,-2-8 0 1,-3 2 2-2,-18-5 2 0,-23-21 8 1,-16-3-2-2,-11-6-6 2,-10 2-3 1,-16 2-2-3,-8 0-3 1,-4-2-10 1,-17 2 1 0,-15-8-1-1,-15-5-11 2,-19-6-27-2,-1 4-41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48">
    <iact:property name="dataType"/>
    <iact:actionData xml:id="d0">
      <inkml:trace xmlns:inkml="http://www.w3.org/2003/InkML" xml:id="stk0" contextRef="#ctx0" brushRef="#br0">5967 5723 116 0,'1'-14'0'3,"7"14"43"3,-9-15-24 1,3 8-6-2,-3 2-3 1,2 0-3-1,0 0-4 1,3 5-1-1,-4-2-1 1,-1-6-1-1,0 1 0 0,6 12 1 2,-3-16-1-1,-3 3-1-1,5 1 1 0,3 6 0 3,-4-10 0-4,7 8 0 0,-3-2 3 2,-13-1 6 0,12 1 4 0,-8 0-2-2,4 5-5 2,4 5-2 0,-10-2-1 0,2-11 1 0,2 10 3-2,-1-4-1 1,4 2-3 1,1-4-1 1,1 2-1-2,-1 1 0 0,7 1 2 1,-8-8-1-1,11 5 0 2,-2-6 3-2,2 9-1-1,-6-3-1 3,1 3-2 0,1 8 0-1,-4-2-1-1,9 8 0-1,1-6-2 4,6 16 2-4,0 8 0 1,8-4 0 0,9 15 0 2,2-4 1-2,8 7-2 0,1 3 1 1,6-8 0 0,-1 1 1-1,0 1-1 2,-3-3 0 0,-2-5 0 0,-2-1 1-5,-14-6 2 3,-3 4 2 1,-2-3-3-1,-6 7-1 1,-3-1-1-1,-1 6 1 2,2-3-2-3,9 7 1 1,-2 2 0 1,14 6 1 1,-7 7-1-3,16-3 0 2,8 19 0 0,-9-6 1-1,13 6-2 1,-10-4 1 0,11 6 0-2,-6-8 1 2,5 2-1 1,-17-19 0-3,9-1 7 2,-6-2 1 0,-2-8-3-1,1-2-1 1,-5-1 0-1,0 5-2 1,-3-5 0 0,1-5-1 0,-15-8-1-2,-5 0 0 3,3-5 0-2,-11-11 0 0,-4 11 0 2,2-15-23-2,1 6-10 0,-8 0-12 0,-4-8-29 2</inkml:trace>
    </iact:actionData>
  </iact:action>
  <iact:action type="add" startTime="12486">
    <iact:property name="dataType"/>
    <iact:actionData xml:id="d1">
      <inkml:trace xmlns:inkml="http://www.w3.org/2003/InkML" xml:id="stk1" contextRef="#ctx0" brushRef="#br0">6398 5132 118 0,'-6'-8'24'7,"8"8"1"-2,2 0-14-2,0-6-4 4,-4 6-2-1,5 4-1-1,0-3 0 1,3 0-1-1,1 5-3 1,10 10 2 0,2 8 0-1,9 0-1 0,-4 4 0 1,13 15 3 0,-2-8 0-1,14 6 1 1,-7 6-2-1,-1 1 0 1,-7-4 0 1,6-1-1-3,1 5-1 2,-1 1-1 0,3 2 1-1,1 1-1 0,6 4 0 2,0-5 0-3,0 1 2 3,10-1 3-2,-10-2 2 0,0 0 0 0,5 7-1 2,-3 1-1-2,5 1-1 0,-4 11 1 2,-1-6 2-2,-2-5-3 1,-3 5 0-1,-2 0-1 0,3-1-2 1,-5-2 1 0,-4 0-1-1,4 0-1 1,1-3 1-1,4-4 1 0,-2 5-1 2,6 2-2 0,-7-6 2-3,7 6-1 1,0-12 0 1,-13-8-1 0,-1-15 1-1,-8 3-5 1,-6-12-3-1,-11-11-10 1,3-2-14 1,-16-10-39-3</inkml:trace>
    </iact:actionData>
  </iact:action>
  <iact:action type="add" startTime="13063">
    <iact:property name="dataType"/>
    <iact:actionData xml:id="d2">
      <inkml:trace xmlns:inkml="http://www.w3.org/2003/InkML" xml:id="stk2" contextRef="#ctx0" brushRef="#br0">6511 4732 103 0,'-8'-19'0'1,"4"6"42"3,6 7-19 2,8 2 0 0,-10-1-8 0,2 3-6-1,11 4-7 1,4 7-2-1,4 2 0 1,2 7 0 0,4 6 0-1,6 4 11 1,2 9-3-1,-3 7-2 1,7 5-4 0,-1 7-1-1,5-11 0 0,7 15-1 1,-11-9 0 0,7 1-1-1,9 0 1 1,-6 0 0 1,4 0 0-3,1 2 1 4,6-1-1-5,-3 5 0 2,1 7 3 2,-2-12 1-1,9 4-2-1,-4 8 1 0,9-7 2 1,-2 3 2-1,3 7 2 2,4 1 2-3,-5-2-2 1,-3 8-3 1,4-10-1 3,-9-2 0-6,5-8-1 3,-6-4 1-1,-7-16 0 1,6 7 1 0,-19-10-2-1,12 0-2 0,-20-12-1 1,-11-3-2 1,-1 1-5-3,-10-2-16 2,-12-13-17-1,5 1-3 0,-3 6-17 1</inkml:trace>
    </iact:actionData>
  </iact:action>
  <iact:action type="add" startTime="13632">
    <iact:property name="dataType"/>
    <iact:actionData xml:id="d3">
      <inkml:trace xmlns:inkml="http://www.w3.org/2003/InkML" xml:id="stk3" contextRef="#ctx0" brushRef="#br0">7165 4608 176 0,'0'-6'0'5,"-16"-5"4"1,28 17 2-2,-10-1-3 1,-6-13-3 1,-2 12 0 0,9-8-1-1,6 18 1 2,9 7 3-3,-4 8-1 2,6 4 0 0,17 16 0-1,3-4-1 0,-8 5 0 1,10 3 1 0,-1-6-3-1,12 9 2 1,-3-7 0-1,9 4 3 4,-3 0 5-5,9 1 1 0,3 8 0 1,5-5-1 2,-3 3 0-2,-6-9 0 1,8 10-1 0,8 7 0-2,-13 0-4 3,3-2-2-1,3 11-1-2,-13-17-1 1,-1-5 0 1,-2 0 1 1,-6-10-2-3,-3 6 1 3,8-10 0-2,-7 3 0 0,0-1 0 1,5 2-8-1,-8-5-4 0,-1-7-4 1,-4-5-14 0,-18-7-17-1,-1-2-22 2</inkml:trace>
    </iact:actionData>
  </iact:action>
  <iact:action type="add" startTime="14132">
    <iact:property name="dataType"/>
    <iact:actionData xml:id="d4">
      <inkml:trace xmlns:inkml="http://www.w3.org/2003/InkML" xml:id="stk4" contextRef="#ctx0" brushRef="#br0">7344 4298 143 0,'8'-13'0'4,"-11"-5"33"2,17 24-13-1,1-4-8-1,-26-21-10 3,23 25-2-1,-8-8 0-1,10 14 1 1,-4-5-2-1,12 4 1 1,-3-3 1-1,12 20 0 1,2 6 2 0,22 7 6-2,-4 12-2 3,7 3-3-2,0 4 0 1,2-3-1-1,-7-1 1 1,3-4 0 0,3 14 3-1,2 2-1 1,-2-4 0-1,-8 3-3 2,7 0 0-3,-3 0-2 3,-1-1 0-2,-3-5-1 0,0 8 0 1,2-6 0 0,5 4 1-2,2-8 0 2,9 12 1 1,-10-14 3-3,8 9 4 3,-5-4-1-2,-2 2-4 0,-2-12-3 1,-4 5-1 0,-11-18 0-2,-1 3 0 9,-11-11-22-11,-6-12-6 0,-10-2-23 4,-1-7-47-1</inkml:trace>
    </iact:actionData>
  </iact:action>
  <iact:action type="add" startTime="14616">
    <iact:property name="dataType"/>
    <iact:actionData xml:id="d5">
      <inkml:trace xmlns:inkml="http://www.w3.org/2003/InkML" xml:id="stk5" contextRef="#ctx0" brushRef="#br0">7572 3960 108 0,'-8'-16'0'3,"6"-1"33"3,-2-6-13-1,1 11-9 0,-4-5-9 1,5 9 2 0,4-10 0-1,1 9 1 1,0-5 2-1,7 10-1 0,-6-3-6 2,5 7 0-2,7-3 0 1,1 13 1 0,1 2 0-1,8 1 4 0,1 14 4 1,13 12 3 0,2 6 1 0,7 15 3-2,8 5 1 4,-6-5-7 0,13 15-1-6,1 6-2 3,5 2-2 0,2-3-2 1,6 6 1 1,0-1 1-3,6-5 2 3,1 1 2-3,4 3 0 2,1-1-2 0,-8-12 3-1,11 10-3 0,-10-7 0 1,-4-6 3 1,2 2-3-3,-9 6 1 3,0-14-1-3,-10-8-4 2,-2 4-2 0,-10-12-1-1,1-1 1 0,-11-4-2 2,-7-9-8-2,-7-19-18 1,0 5-19 0,-19-17-33-2,-5-9-25 2</inkml:trace>
    </iact:actionData>
  </iact:action>
  <iact:action type="add" startTime="15138">
    <iact:property name="dataType"/>
    <iact:actionData xml:id="d6">
      <inkml:trace xmlns:inkml="http://www.w3.org/2003/InkML" xml:id="stk6" contextRef="#ctx0" brushRef="#br0">8036 3497 152 0,'-3'-7'0'5,"0"9"37"-1,5-6-17 1,2 6-15 1,7 10-5 0,9 9 2-1,16 20 2 1,19 25 11-1,11 2 4 1,14 22-1-1,2 12-3 1,6-5-5-2,12 9 0 3,7 14 0-1,-15-8-3 0,17 15 1-1,-3-3-1 0,2-8-3 2,5-5-1-1,-7 8 0-1,5-18-1 0,-1-6-2 2,-2-4 0-1,-16-20 0-2,-7 1 0 3,-8-8-22-2,-12-12-31 1,-11-4-65 0</inkml:trace>
    </iact:actionData>
  </iact:action>
  <iact:action type="add" startTime="29397">
    <iact:property name="dataType"/>
    <iact:actionData xml:id="d7">
      <inkml:trace xmlns:inkml="http://www.w3.org/2003/InkML" xml:id="stk7" contextRef="#ctx0" brushRef="#br0">14748 6139 136 0,'1'-9'20'5,"2"13"-4"0,-8-19-3 2,6 13-4-2,-2-9-1 1,2 3 0-1,-7 0 2 1,4 3 2 0,5 5 0-1,-8-3-6 0,9 3-3 1,-4-4 0 0,2 8 0-1,-8-4 0 1,12 3 0-1,-10 7 4 2,11 12-3-2,4 16 4 1,5 4-2-3,1 17-1 4,13 1 0 2,-4 9 0-7,5-6 1 5,3 16-2-2,1 2 2 0,-8 3 1 2,14 7 0-3,-2 2-2 1,-4-2-1 1,7 3 0 0,-1-2-3-1,-4-9 0 2,0 7 0-3,0-19 2 2,-15-12 0 1,-4-15 0-3,0-2-1 2,-11-17-1 0,-7-9 0 0,5-8 3-2,-14-4 0 3,13-5 4-2,3 2 10 1,-9-2 11-1,1-17 4 1,2-16-20-2,-1-14-6 4,-1-23 0-3,3-6-3 0,3-4 1 1,11-15 1-1,7 13-3 1,18-15-1 0,7 5 1-1,7 11 10 0,-5 2 11 1,15 0 3 0,-12 6-6-1,-9-12-9 1,4 12-8-1,-8-16-2 3,2 21-1-4,-14-1-1 1,3 14 0 0,-2 24 0 1,-4-4 0 1,-3 18-14-3,-15 8-21 2,6 1-46 0,-19 0-41-3,11 14-89 4</inkml:trace>
    </iact:actionData>
  </iact:action>
  <iact:action type="add" startTime="30030">
    <iact:property name="dataType"/>
    <iact:actionData xml:id="d8">
      <inkml:trace xmlns:inkml="http://www.w3.org/2003/InkML" xml:id="stk8" contextRef="#ctx0" brushRef="#br0">15892 7566 257 0,'20'-4'0'0,"0"3"29"5,-1-1-2 2,1-8-8-2,2 4-13 0,-3-8 1 0,12-6 1 2,-10-7-5-2,-4-12-3 1,6-9 0-1,-7-9 1 1,-2-6-1 0,0-1 0-1,-7-2 1 0,-1 7-1 1,-3-6 0 0,-2 16 0-1,-7 22 7 1,-6-10-4-1,-7 23-2 1,3 8 0 1,-15-4-2-3,-9 12-1 1,-8 7 0 2,-4 9-1-1,4 7-6-1,-3 4-2 1,16 6 4-1,-4 5 4 2,11-7 0-2,11 9 4 1,-1-2 1-1,-3 1 0 0,22 7 1 1,6-13 5-1,0 4 2 1,15-3 3-1,6 4-1 0,4-6 3 2,7 0 5-2,0 7-4 0,1-13 6 1,-3-1 1 1,-4-7-9-3,-3-5-7 2,4-5-2-1,-13-6-4 0,3-2-2 2,0-5 1-1,-5-5 0-2,-3-1 0 2,1-17-3 0,-2-2 2-1,0-3 0 1,9-10 0-1,-7 0 1 0,9-2 1 3,5 3-1-4,3 2 0 1,4 5 0 2,2-2 1-2,1 7 0 0,-3-6-1 1,7 10 0-1,-2 2 1 1,-8-11-1 0,8 14 0-1,0-8 0 0,-5 1 0 2,3 4-1-2,2 1 2 0,-11-2 0 1,10-1-2-1,-12 1 1 0,0 4 0 2,3-1 0-1,-8-2-1-2,-13 14 2 2,-1-3 2-1,-17 6-2 0,19 8-2 1,-20-1-2-1,3 5 1 1,-7 13 0 1,-16 18 3-3,-5 13 0 3,-13 0-2-2,-6 12-3 2,-7-10-1-3,0-3-3 2,-1-7-4 0,10 10 1 0,9-8 5-1,2-2 1 1,12 3 4-2,9-3 2 2,9 3 0 0,12-10 4-2,14 3 12 3,11 0 8-2,18 0-7 1,12 4 3 0,17-9 3-1,3 2-5 0,-4-7-2 2,6-15-7-2,-13-9-6 0,-13-8-3 1,-12-23-2-2,-13-8-34 3,-16-22-19-1,-10-4-34-1,-4-2-8-1,5 12-28 2</inkml:trace>
    </iact:actionData>
  </iact:action>
  <iact:action type="add" startTime="31216">
    <iact:property name="dataType"/>
    <iact:actionData xml:id="d9">
      <inkml:trace xmlns:inkml="http://www.w3.org/2003/InkML" xml:id="stk9" contextRef="#ctx0" brushRef="#br0">17174 6156 165 0,'-18'-14'0'4,"20"16"51"0,-20-14-21 2,13 8-9 0,1 3-10 0,-5-9-1-1,5 2 2 0,4 6 6 1,3-5 1-1,-12-8-6 1,15-4-1-1,-6-3 0 1,4 9-5 0,9-10-4 0,1 8 0-1,11-7-2 0,-2 0 1 1,19 0 1 0,1 0 2-1,18 2-1 1,-3-2-5 0,17 6 2 0,0 21 3-1,1-1 8 1,0 30 4-1,-7 15 0 1,-8 16-1 0,3 14-3-1,-21 8-4 1,-6-1-3 0,-4-7-4-1,-24-6-2 1,-11-17 0-1,-5-7 0 0,-19-5-9 2,0-3-15-2,-12-13 3 0,10-5 1 1,0 2-1-1,7-5 7 1,12-5 3 0,-5 0 3-1,14 6 6 1,5-5 4-2,-1 6 0 3,10 6-1-1,7 0 0-1,8 13 4 0,5 2 1 1,3 1 0 0,5 5 7-1,4 10 4-1,-3-11 5 3,-10 4 5 0,-1-18-10-3,-7 15-6 2,-13-16-4-1,3 8-2 0,-10-1-1 2,-5-4 0-2,0-1 0-1,-9 8 1 3,-9-14-2-1,-4 7-1-1,0-6 0 1,-24 2 1-1,6-5-2 1,-21-11 0 0,-8-7 0-1,-3-5 1 0,6-8-2 1,-15-15-15 0,12 1-24-1,10-8-22 2,8-8-57-3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624">
    <iact:property name="dataType"/>
    <iact:actionData xml:id="d0">
      <inkml:trace xmlns:inkml="http://www.w3.org/2003/InkML" xml:id="stk0" contextRef="#ctx0" brushRef="#br0">11873 1078 149 0,'-4'-4'0'2,"10"6"44"3,-10-6-15 3,10 8-1-4,-7-2-6 2,1-6-6-2,1 6 0 2,-3 4-1 1,4-5-9-3,0-4-1 2,-6 11 1 0,11 1-2 0,-8 5-2 0,8 23 3-1,-5 0-1-1,2 21-3 2,4 19-1 1,2 4 0-2,5 12 2 0,-4-1-2 2,3-6 0-1,-3-13 0 0,-1-7 3-1,-6-8-4 0,0-11 1 1,-4-11 0 0,-4-10 0-1,2-13-2 2,-8-2 0-3,7-11-1 1,-3 1 2 2,2-3 2-3,-3-10 7 1,-10-4 6 3,9-24 3-4,-5-9 0 2,3-8 1 0,-3-8-1-2,2-8 0 3,11-3-3-2,2-10-1 1,-9-16-7-2,6-3-3 3,3 9 0-1,5 5-3-1,2 3-3 1,12 16 3-1,-3 6 0 1,4 14 3 0,8 12 1-1,-2-3 0 0,14 8-1 1,-1 0-5 0,9 17 2-1,-6 10 0 1,5 12 6 0,-1 6 0-2,-18 7-3 3,6 5-2-2,-8 5-2 0,-8 10-1 1,-4 8 1 0,6 0 1-1,-9 6-1 1,3 6 2-1,-11-4 0 0,-3-6-2 3,-11-4-1-4,3-3 3 1,-12-3-2 1,-6 12-1 0,1-11 4-1,-2 4-2 1,-3-12 0-1,-6-3-4 1,5-3 3 1,-15-8 0-4,5-1-2 3,3-22-8 0,0-3-23 0,1-5-12-2,1-30-26 3,8 5-37-2,4-14-21 1</inkml:trace>
    </iact:actionData>
  </iact:action>
  <iact:action type="add" startTime="25268">
    <iact:property name="dataType"/>
    <iact:actionData xml:id="d1">
      <inkml:trace xmlns:inkml="http://www.w3.org/2003/InkML" xml:id="stk1" contextRef="#ctx0" brushRef="#br0">12722 1708 307 0,'-2'-21'0'4,"-1"1"2"0,-6 6 12 2,14 4 3 0,-17 9-7 0,2-3-1-2,-3 4 3 1,-10 8-1 1,-12 8-3 1,-8-3-4-2,4 14-1 1,-13 5 0 0,16 6-1-1,1 5 1 0,-2 2-2 1,16 0-1-1,3-4 0 0,1 5 0 2,16-6 2-2,0-5 1 1,9-7 7-2,2-11 18 7,9-6 1-8,1 6-1 1,8-8-7 1,2-11-8 1,5-10-9 0,4-13-2-1,0-7-1 2,-2-9-2-1,1-1 0-2,9-3 2 3,-3 0-2-3,-9-8-6 1,8 15-1 1,5 0 1 0,-15 11 4-1,-5 16 0 2,6 0 1-3,0 11 1 3,-17-12-3-1,11 9 2-2,1 7 3 1,3-5-1 1,-2 3 0 1,-3-4 0-2,8-1 3 1,-11-7-4-1,7 2 0 1,-13-8 0 0,16-13-3-1,-3-4 2 0,-8-4 2 1,3 12 0 0,-10-11 3-1,-2 9-3 1,-1 6 2-2,-4-4-1 5,-5 25-2-6,0-12 1 2,-3 16 0 0,-2-4-5 1,2 2-10 0,-14-6 6-1,-10 12 3 1,-6-6-6-1,1 19 2 3,-1 6 0-3,-8 9-1 0,22 4 5 0,-2 5 6 1,2 10 0 0,10-12 3-1,-8-2-2 1,23 13 7 0,0-3 8-2,11 7 1 3,3-7 3-1,-6-6-3-3,15 4-3 4,-12-4 4-1,4 0 2-1,-7-9-3 1,-2 11-3 0,-5 2-3-2,1-2 0 3,-8-10-5-3,-17-25-8 1,-7 3-1 2,-8-11-1-1,1-12 0-1,-2-1-1 1,-6-16-14-1,0-16-24 1,1-4-36 1,8-16-61-3,-1-1-49 1</inkml:trace>
    </iact:actionData>
  </iact:action>
  <iact:action type="add" startTime="27247">
    <iact:property name="dataType"/>
    <iact:actionData xml:id="d2">
      <inkml:trace xmlns:inkml="http://www.w3.org/2003/InkML" xml:id="stk2" contextRef="#ctx0" brushRef="#br0">11932 2880 176 0,'10'7'0'2,"-11"-15"2"2,9 9 13 3,-5-1 13-2,0 0-14 0,-4-4 0 3,2 9 6-5,7-11-7 3,-7 16-3 0,4 3 4-1,-1 0-4 0,4 16 2 2,-4 9 3-1,0 4-6-1,9-3-2 2,-11 16-3-4,0-10 0 4,5 23-1-1,8-7-1-1,-10 9 1 2,7 8 3-2,1-4 0 1,2-2-4-2,-7-12 0 3,6-6 0-2,-6-8-2 1,-1-5-1 2,7 0 2-5,-13-12 0 1,0-4-2 3,-3-9 1-2,8-1 0 0,-4-8 0 2,-2 2-2-3,0-13-1 2,-7 4 2 0,-1-5 2 0,-3-21 5-2,-6-14 2 2,-3-16 0 1,0-12 1-3,-5-6 2 2,5 4 3 0,9-3-1-1,6 4 2 2,2 1 5-2,6-8-6 0,0-3-7 1,1 4 0 0,12-2-2-2,-4 1-1 3,-3 12 2-2,0-1-1 1,8 17-3 0,-2 4-1-1,3 9 0 0,1 13 5 0,8 11-2 2,-3 9-1-3,-1-13 1 3,9 25-2-3,-1-5-2 3,-4 11-1-1,7 6 1-1,12 10 0 1,-10 1 0-1,-1 3-2 1,5 13 2-1,3 7 0 1,-14-2-4-1,4 10 5 1,-4 7-2 0,-6 5-1-1,3-8 2 1,-8 11 0-1,0 1 0 2,-2-5 0-4,-8-6 0 4,-9-7 0-2,-2-7 0 1,-1-11-2 0,-12 0 3 0,-2-3-1-3,7 4 0 4,-13-11-1-1,-7 2 1-1,-3-5 0 7,-8-2-4-11,-4-5 6 5,-2-7-1-2,4 2-2 5,1-16-7-8,15-4-23 5,-9-14-27 0,23-8-6-1,1-12-11 1,0-1-28-1</inkml:trace>
    </iact:actionData>
  </iact:action>
  <iact:action type="add" startTime="28068">
    <iact:property name="dataType"/>
    <iact:actionData xml:id="d3">
      <inkml:trace xmlns:inkml="http://www.w3.org/2003/InkML" xml:id="stk3" contextRef="#ctx0" brushRef="#br0">13063 3647 265 0,'10'34'0'4,"-5"13"58"1,0 6-30 0,-10 1-13 0,7-3 2 2,5 11 4-3,-6-5-10 2,2-18-9 0,2 6-1 0,-1-13 0-1,7-13-2 0,-11-12-21 0,-10-12-34 3,7-3-42-3,2-20-32 0</inkml:trace>
    </iact:actionData>
  </iact:action>
  <iact:action type="add" startTime="28307">
    <iact:property name="dataType"/>
    <iact:actionData xml:id="d4">
      <inkml:trace xmlns:inkml="http://www.w3.org/2003/InkML" xml:id="stk4" contextRef="#ctx0" brushRef="#br0">13367 3669 164 0,'8'-3'0'3,"-2"-1"37"3,-2 5-13-1,8 8-6 2,-9 2-1-4,-1 11 5 3,10 20-5 1,-4 9-2-3,-3-2-3 1,4 0-4 2,4 3 3-1,-10-1-7-1,-1-23-2 1,-1-4-2-1,-3-8 0 2,3 0-1-2,-2-16 1-1,-2-3-3 2,3-5-3-1,-8 6 9 2,5-23 4-3,-1-8-4 2,-3-3 6-1,6-5 6 1,2 3 5 3,7 2 4-4,0-1-3-1,15-2-2 2,-2 7-2 0,6-8-6 0,8 7-1-1,-5 9-3 0,10 2-5 2,4 18 0-1,-14 4-3-2,0 6 0 1,-5 0-2 2,3 6-14-1,-16-8-15-3,-6 6-14 4,6 1-18-2,-9 6 14 1,5 0 5 0,-5 12 5-2,-3-6 18 4,0 4 15 3,-2 9 8-10,1-8 0 4,-5-4 12-1,5 12 7 1,8-11-8 1,-1-6 6-1,2-1 8 0,0-5-4 0,2-9-4 1,7 6 2 1,-7-16-10-3,10-4-3 2,0-7 5-1,5-3-3 2,0-11 2-2,-8-2 2 4,6-4-6 0,2-6-3-9,-10 6 5 5,5 5-1-1,-14 3 0 2,-2 12-3-1,6 4-5 1,-20 13 0 1,10 1-9-3,-13 3 8 1,-6 7 2 1,-2 17 3 0,4 9-1-1,-13 12-1 1,15 6-1-1,-7 5 3 1,6-2-4 2,9 5 0-5,-3-14 4 3,10-6 3 2,13 11 17-4,0-20-2 1,1-7 1 1,6 5 0-1,6-18-12 1,-2 0-3 0,-2-8-4-1,6-1-4 0,-1-16 0 1,2-11-4 0,-1-7 5 0,-3-9-2 0,2-3 1-2,-4-8 0 3,8 8-3-2,-7-10-5 0,1-3 2 0,-7 3 0 1,9 0 0 0,-1 10 2 0,-4 8 3-1,9 15 1 0,0-4 0 1,-3 4 0 0,12 7 3-1,-21 2 2 0,19 6 3 1,-20-4-2 0,-1-2-2-2,-9 4-5 3,-1 12 2-2,-1-14-1 1,-13 7 0 0,6 5-14-1,1-5 9-2,-5 7 5 4,-16 13 0 1,-1 2 0-5,1 20 4 4,2 5-3-2,-5-6-2 1,3 7 2 1,6 9 0-3,6-11-1 1,4 0 0 2,12 5 2-2,3-3 2 0,1-14 1 1,6 0 8 0,12-2 4-1,-10-7-4 1,15-9-3-1,-3 3-4 0,-4-26-3 1,7 3-6 0,-5-22-2-1,-4-17-2 1,4-14-25-1,-11-11-19 8,-2 4-30-8,-8 11-52-5,-10 18-14 5</inkml:trace>
    </iact:actionData>
  </iact:action>
  <iact:action type="add" startTime="29452">
    <iact:property name="dataType"/>
    <iact:actionData xml:id="d5">
      <inkml:trace xmlns:inkml="http://www.w3.org/2003/InkML" xml:id="stk5" contextRef="#ctx0" brushRef="#br0">15034 2794 245 0,'1'-37'0'2,"4"24"44"4,-1 14 10-1,0 1-9 1,-5 2-7 0,-1 11-10 0,-2 28-1-2,4 49 4 3,13 38-6-2,-9-4-17-1,5 2-5 2,4 18-1 0,-1-13-2 1,1-1 0 0,13-21-10-3,-8-5-5 4,-1-20-12 4,-1-10-21-11,-7-22-13-1,2 5-15 6,-3-29-45 0</inkml:trace>
    </iact:actionData>
  </iact:action>
  <iact:action type="add" startTime="29779">
    <iact:property name="dataType"/>
    <iact:actionData xml:id="d6">
      <inkml:trace xmlns:inkml="http://www.w3.org/2003/InkML" xml:id="stk6" contextRef="#ctx0" brushRef="#br0">15442 3761 229 0,'-3'12'0'3,"6"3"57"2,-13 8-21 2,20 27-11-3,1 12-15 1,-14 4-3 1,14 8-3 1,2 1-3-3,-2-7-1 3,-8-7 0-3,9-19 0 3,-11 3 0-1,1-21-31-1,-5-14 4 0,0-1-13 0,2-7-23 2,-2-8-28-2</inkml:trace>
    </iact:actionData>
  </iact:action>
  <iact:action type="add" startTime="30041">
    <iact:property name="dataType"/>
    <iact:actionData xml:id="d7">
      <inkml:trace xmlns:inkml="http://www.w3.org/2003/InkML" xml:id="stk7" contextRef="#ctx0" brushRef="#br0">16036 4050 265 0,'20'0'0'3,"-5"-10"40"1,-14 4-14 1,3 4-11 2,5 6-12-1,-14-12-2-1,-6 3 0 0,6-1 2 0,-13 1 1 2,0 3 2-1,-7 13 0-1,-6 2 2-1,2 15-1 2,-2 12-2 0,-1 7-3-1,-5-6-1 1,15 16 0-1,2-14 1 1,14-1-2 1,-4 1 0-1,13-9 4-3,2-14-1 5,9 5 1 0,4-10 8-6,-2-11-1 5,22 3-3-1,-3-10-4-3,-3-18-3 5,6-14-1-3,7 2 0 0,-7-11-1 1,-7-11 2 0,-3-1-1-1,9 5 0 1,-6-10 0-1,0 3 2 1,-1 13-3 0,-5 5 1-1,-10 23 2 0,-2 21-2 4,-1 2 2-5,-8 22-2-1,1 9 0 3,-4 33 0 0,4-3 0 0,-7-10 0 6,2-7 0-11,0-11 0 1,-4-8-2 4,-3-12 1 2,7-11 0-5,0-8-2 4,0-6-6-2,-1 5 10-1,6-21-1 3,0-13 2-1,-7-16 0-1,2 5-1 0,9 2 1 2,1 9 6-2,1-5 2 1,12 13 0-1,-9-3 2 3,11 8 5-3,4 17 6-2,-1 17 1 2,3 16-2 2,10 23-3-2,-10 9-10 1,4 0-7 0,-15-12 0 0,0-13-2-1,-2 0 0 1,-13-7-4-1,-3-20-8-1,-4-4-19 3,5 0-40-2,-6-13 6 0,-17-14-17 2,-4-24-53-3</inkml:trace>
    </iact:actionData>
  </iact:action>
  <iact:action type="add" startTime="30648">
    <iact:property name="dataType"/>
    <iact:actionData xml:id="d8">
      <inkml:trace xmlns:inkml="http://www.w3.org/2003/InkML" xml:id="stk8" contextRef="#ctx0" brushRef="#br0">15693 3309 390 0,'17'13'0'1,"-25"-9"53"4,17 12-16 1,-5 11-17 0,8-11-14-2,-27 2-6 2,9-1 0 0,-24 2-6 0,-6-6 7 0,-5 0 0-1,-18-11-1-1,-9-10 0 2,11 1 0 0,-1-17-98 0,2 1-9 0</inkml:trace>
    </iact:actionData>
  </iact:action>
  <iact:action type="add" startTime="31200">
    <iact:property name="dataType"/>
    <iact:actionData xml:id="d9">
      <inkml:trace xmlns:inkml="http://www.w3.org/2003/InkML" xml:id="stk9" contextRef="#ctx0" brushRef="#br0">13381 3112 619 0,'-13'19'0'0,"4"-14"10"3,5 6-10 3,12-9-92 1,-4-31-162-2</inkml:trace>
    </iact:actionData>
  </iact:action>
  <iact:action type="add" startTime="39997">
    <iact:property name="dataType"/>
    <iact:actionData xml:id="d10">
      <inkml:trace xmlns:inkml="http://www.w3.org/2003/InkML" xml:id="stk10" contextRef="#ctx0" brushRef="#br0">9894 4473 103 0,'-4'-8'7'2,"5"4"0"2,-10-1 1 3,15-1-1-1,-9 1 0-1,-2-1 3 2,0 2-1-3,3 1-1 2,2 0-2 0,-4-4 2-1,3 11-1 0,1-2-1 1,-4-3-1-1,4-2 0 1,-2 3-1 0,-6-2 1-2,4-4-1 3,-5 14-1-1,8-5-1-1,-15-6 0 0,3 5 1 0,0-1 0 2,-1-4-1-2,-11-1 0 1,8 10 0-1,-10-14 0 2,18 14 0-2,-18-6 1 1,3-6 0-1,9 15-1 0,-10-9-2 3,4 0 0-5,-3 0 1 4,-8 5-1-2,3-10 0 0,-3 10 0 2,0-9 1-2,3 2 0-1,-4-2-1 3,3 4 0-1,-8-4 2-2,7 0-2 2,-3 0 1 0,-2 4 1-1,6-7-2 1,-1 3 0-1,1 2 2 0,2 0-2 2,-10-2 1-1,12 2 0-1,-6 8 0 1,-1-7-1-1,-3 8-1 1,3-7 1 0,-6 4 0-1,2-16 0 0,2 18 0 1,-9-12 0 0,5 6 1-1,5 2-1 1,-9 0 0-2,2-4 0 3,3 8 4-1,-17-2 2-1,11 0-1 1,1-3-2-1,-2 5 0 1,-2-4-2-1,-5 1 1 4,0-2-2-6,10 4 1 7,-6-3 0-9,0 7 0 3,0-18-1 1,0 9 0 2,-7 3 2-2,10-11 0 1,-9 5 0 0,-3-4 1-1,3 3 1 1,4 4-3 0,-1-5 0-1,-3-3 2-1,5-5-2 2,-9 7 0 1,7-7 0-3,-5 6-1 3,8 1 0-3,-6-4 0 3,6 3 0 0,-4-9 1-3,13 18-2 0,-11-4 1 3,10 4 0-1,-3-10 1-1,-2 10-1 2,0-10 0-3,-3 8 0 2,12 4 0 0,-13-2 0-2,2-2 0 2,7-4 1 0,-8-2-1 0,5 6 0-1,-5 8 1 1,8-12-1-1,8-1 2 2,-18 10 1-2,10-1-1 0,-3-12 0 0,7 4 0 0,-6 10 0 2,2-4-2-2,-3-8 0 1,0 10 0-1,6-2 1 0,-6-2-1 2,-8 0-1-2,11 6 1-1,-8-6 1 3,4 0-1 0,4 0 0-4,-17-6 0 4,14 12 0-1,-1-14 0-2,0 10 0 3,3 0 1-1,6-2-1-2,-4-2-1 2,10 8 1 0,-9-2 1-1,9-14-1 1,-2 18 0-1,-1-10 0 0,6 7 0 2,-12-5-1-2,14 3 1-1,-13 3 1 3,2-7-1-1,-4 1-1-1,3 3 2 1,0 5-2-1,6-8 1 1,-11 6 0 0,9-5 0-1,1-6 0 0,-2 8 0 1,1-4 0 0,-3-3 1-2,5-4-1 3,-8 16 0-2,5-10 1 1,0-4-2 0,3 19 1-1,-1-28 0 1,5 24 0-1,-4-8-1 1,2 1 1-1,-3-2 0 0,-2 5 0 1,3-5-1 0,3 6 2 0,-12-6-1-1,11 6 0 0,-5-9 0 0,1 10 0 2,3-9 0-3,7-8 0 2,-3 21 0 1,9-20 1-3,-9 7-1 3,-5 0 0-1,7 10 0-3,-15-6 0 3,3-4 0 2,-1 4-6-4,10 4-4 2,-3 1 1-1,-6-11 3 1,12 4 4 1,-10-3 0-4,9 1 1 3,3-2 1 0,-8 13 0-1,6-14 0 0,1-1 0 2,5 8 2-3,0-6 3 3,11-5 0-2,-6 14 3 1,12-9 0-1,-4 3-5 0,2-5-2 1,2 10 0-1,2-2-1 1,-6-4 0-1,13 3-4 1,-3-2 0 0,10 3-4-1,3-2 1 0,-6 3 3 1,7-8 3 1,-3 10 0-2,8-3 1 0,-7-2 0 0,7 0 1 0,3 2-1 3,-2-4 0-2,12 0 4-2,-1-1-1 3,4 3 0-2,-1-2-1 0,9 9 0 1,-1-2-3-1,-4-8 1 1,8 7 0 0,-1-2 0 0,1 1-1-2,0 0 0 2,-4-5-1 0,4 8 0-1,1-3 0 1,-2 4 2-1,4-6 0 0,-1-3-2 3,4 15 3-5,-2-15-1 3,1 4 0 0,-1 1-1 0,2 5 2-2,-6-12-1 3,4 16 0-2,2-14 0 0,2 13 0 1,-2-6 0 0,2-5-2-1,-5 8 3 1,3-10-1 0,7 12 0-1,-2-12 0 1,-4 2 0-1,1-2 1 0,3 8-1 2,-14-13 0-2,10 4 0 0,1 7 0 1,1 1-1 0,-7-8 1-1,7 7 0 1,0-6 0-1,3 8-3 3,-11-14 3-3,16 12-1-2,-10 0 0 2,0-2 2 2,11 1-1-2,-9-7 0 1,17 14 0 0,-13-10 0-1,9 9 2 1,-15-7-1 0,9 2-1 0,-7-4 1-3,-2 6-2 4,13 0 1-1,-15-10 0-1,10 10 1 1,-17-8-1 0,13 12-1-1,-7-6 1 1,0-4 1-1,-4-6-1 0,5 17 0 2,7-3 0-2,-14-8 0 0,7 0 0 2,-5 2 0-3,0 0 1 2,-5-6-1 0,3 12 0-1,-8-12 0 0,5 2 0 2,-3 4 0-2,1-4 0 0,-2 4 1 1,5-6-2-1,-1 4 1 1,-4 8 0 0,0-11 1-1,5 2-1 0,-7 2-1 1,12 0 1 0,4 5 0-1,-12-6 0 1,12 4 0-1,-4-3 1 1,-3 1-2 0,8 7 1-1,-13-10 1-1,7 8-2 3,-1-9 1 0,-5 8 0-4,0-6 1 4,3 2-1-2,-2 5 0 0,-4-8 1 2,6 6 0-1,-6-10-1-2,1 10 0 1,-4-1 1 2,0-4-1-2,2 5 0 1,-1-9 0-1,-2 4 1 1,8 2-1 0,-9 0 0-1,-3-7 3-1,0 8-1 7,5-5-2-1,1 3 1-10,-7-2-1 9,0 2 0-9,-13-2 0 4,2-4 2 2,-1 10 0 0,-18-14-2-2,6 11 0 5,-6-2 0-5,4 2 0 0,-13-2-2 2,5-2 0-2,-5 4 1 3,7-4 0-1,-22-1 2 0,8 3 0-1,20 9-1 1,-60-28 0 0,13 7 0-1,22 16 0 1,-18-11 0-1,-1-3 0 1,1 4 1 0,-6-7-1-1,8 10 0 0,5 10 0 1,-38-32 1 0,18 13-2-1,0 12 1 1,0-15 0 0,-3 2 1-1,10 11-1 2,-6-8-1-2,-2 1 1-1,-3 18 1 2,0-26-1 0,-10 2 0-1,7 8 0 1,-2-3 0-1,-6-1 0 1,3 4 0 2,-8 0 0-5,6-2 0 2,10 19 0 1,-37-27 1 0,15 12-2-1,-2-6 1 2,5 11 0-4,-3-8 1 4,5 2-1-1,-1 6 0-1,4-5 1 0,5 16-1 2,-14-28 0-2,10 11 0 0,-5 7 1 1,-2-6-2-1,1 2 1 1,1-6 1 0,1 7-2-1,-4 3 1 1,14 10 0-1,-30-29 1 1,11 14-1-1,6 6 0 1,-11-6 0-1,13 14 2 2,-3-20-2-2,0 18 0 0,-1-9 2 0,9 8-1 1,-14-8 0 1,10 1 1-4,-3-5-2 5,0 21 0-4,-2-22 0 1,10 13 1 2,-9-9-2-2,1-1 1 0,11 30 0 1,-28-49 1 1,7 23-2-3,2-2 1 2,-3 5 0-1,-4-9 1 1,8 4-1 0,-5 1 0-2,16 0 9 1,-4-3-5 3,-4-1 0-3,7 3-2 0,-4-7-1 2,11 9-2-3,-12 1 2 2,6 4-1 0,2-10 0-1,5 6 0 0,4 4 0 2,-6-13 0-1,0 6 0-2,-7-4 0 2,13 11 0-1,-7-9 0 1,5 3 0 0,4 5 0-1,-8-6 1 0,29 11-1 1,-21-10 0 0,15 0 0-1,3 6 0 1,-2-6 0-1,11 4 0 3,4 1 0-5,-7 3 0 2,5-8-1 0,7 6 1 2,-4-2 0-2,10-4 0-1,-1 4-1 4,9 8 1-4,-8-12-1 3,6 3 0-2,-2 2 1 1,3-3 0-3,0 1 0 4,2 5-1 0,2-8 1-4,-1-4 0 5,-1 18-3-4,2-9-4 2,-1-5-11 0,3 13-26 0,12-7-40-2</inkml:trace>
    </iact:actionData>
  </iact:action>
  <iact:action type="add" startTime="46335">
    <iact:property name="dataType"/>
    <iact:actionData xml:id="d11">
      <inkml:trace xmlns:inkml="http://www.w3.org/2003/InkML" xml:id="stk11" contextRef="#ctx0" brushRef="#br0">12531 5200 153 0,'2'-9'0'3,"-6"9"30"2,4-4-1 0,2 2-7 0,-4-2-4 2,0-4 0-1,-5-1-4-1,-5 7 0 1,-2-7-3-1,-6 2-4 3,3 1-4-4,-7 2-2 1,-1-2 2-1,-9 11-2 3,3 1-2-2,3 4 2 0,-11-1 0 2,6 10-2-2,1 6 0 1,-11 1 1 0,13 17 0-1,0-3 0 0,12 21 0 3,4-5 0-4,6-8 2 2,12 3-1-1,11 0 2 1,8-1 8-1,12-6 5 3,0-1 0-4,6-20-1 1,-1 8-2 2,-2-14-4-3,0-4-2 3,6-5 1-2,-1-16-2 0,-1 12 1 1,-8-11 3 0,6-11-3-1,-11-10-7-1,-3-1 0 3,2-5 0-1,-17-21 1-1,10 6-1 1,-16-24-2-1,7 5 2 2,-14 10 0-2,-2-6-2-1,-7 18 2 2,4 6 0 0,-6 7 0 0,12 9-2-1,-6 21 2 1,7-7 0-1,-9 12-6 1,9-4 6 0,-4 11 0-2,-5-11 0 0,3 6-1 4,6 0 2-5,-9 2-1 5,9-1 0-3,-7-1-1 0,7 3 1 0,0-2 0 1,-5 3-3 0,12 1 4-1,-5-6 0 1,-3 2-2-1,9 1 2 1,-1-6 1 1,4 4-3-3,-10-2 1 0,4-2 0 3,-2 4 2-1,2-6-3-1,3 2 0 1,-12-4 2 0,12 4-1-1,-6-2 0 2,1-2-1-3,0-1 1 2,-1 6 0 0,1-4-2-1,6 7 3 0,-5-2-1 1,-6-2-2 0,2-2 2-1,2 2 1 1,-4 0-2-1,2 3-1 1,2-7 1 1,-5 5 0-2,6-1-1 0,-7 3 2 0,9 1 0 1,-6-6 0-1,-2-3-1 1,4 14 2-1,-6-13-1 1,3 4 0 0,9 4-2 0,-10-8 3-2,4 6 0 2,-2 0-2 1,-2-4 2-3,6-3 0 2,-1 10-1-1,-11-9 0 1,17 10 0 1,-13-11 1-3,10 5-1 1,-1 5-2 2,-12-9 2-1,11 14 0-1,-2-4-2 0,-9 8 2 1,18 12 2-1,-3 4-3 2,-10 3 0-2,11 16 2 0,2-4 1 0,-3-4-3 0,2 4 2 1,-2-7 1 1,4-6-2-2,6 1 1-1,-8-3 0 4,3-11 0-3,5 4 1 0,-8-5 4 1,8-5 11 6,0-3 1-11,7 4-5 4,1-6 1-2,10 4-4 4,-14-16-8-2,3-1-3 1,-11-12 2-1,9 5-2 0,-11-25-12 2,3 6-8-2,-7-2-22 1,8 14-26-1,-16-15-12 3,-7 11-35-4</inkml:trace>
    </iact:actionData>
  </iact:action>
  <iact:action type="add" startTime="47357">
    <iact:property name="dataType"/>
    <iact:actionData xml:id="d12">
      <inkml:trace xmlns:inkml="http://www.w3.org/2003/InkML" xml:id="stk12" contextRef="#ctx0" brushRef="#br0">13078 5375 199 0,'-7'1'0'4,"3"4"43"0,-2 7-11 2,1 14-11 0,-8 4-5-2,10 14-7 3,-3-4-5-1,-1-6-3-1,7-3 1-1,-4-7-2 2,7-3 0 0,-4-15 0 0,-5 0 0 0,13-6 0-1,-15-6-2 1,4 0 3 0,13-12 7 0,-5-7 0-2,-1-16 4 2,8 12 6 1,2-11 0-4,-5-2 0 4,12 16 4-2,2 3-4 3,0 5-3-3,8 2-1 1,2 8-1-3,-2 16-2 4,10 13-5-1,-2 15 0-1,-6 9-2 2,10 0-1-3,-12 6-1 2,-3-5 0 0,-2-12-1-1,-3 2-2 0,-2-15 1 1,-5-6 0 0,-10-9 0-2,1-6-20 1,3 12-50 1,-7-39-27 4,-1 4-36-7</inkml:trace>
    </iact:actionData>
  </iact:action>
  <iact:action type="add" startTime="47779">
    <iact:property name="dataType"/>
    <iact:actionData xml:id="d13">
      <inkml:trace xmlns:inkml="http://www.w3.org/2003/InkML" xml:id="stk13" contextRef="#ctx0" brushRef="#br0">14089 5501 207 0,'-4'-12'0'3,"-8"-6"33"3,-2-1-15 0,2 11 6-1,-16 0-4 0,-2 8-4 0,-1 8-5 2,-7 14-2-2,-10 7-2 1,10 11-6-2,-3 10 0 2,8-5 0 1,-2 4 0-2,18 1-1 0,5-4 0 0,10-7 4 1,16-5 7 0,-3-6 17 0,15 2 7-1,-3-16-8-1,2-12-13 4,10-7-6-4,-7-13-6 2,0-21-3 1,0-1-1-3,-2-12 2 3,1-1-1-1,1 0-3-1,-5-1 1 1,-1 3 2 0,3 8-2 0,-11 2-6-2,0 18 4 2,12 19 7 0,-20 14-4-2,1 14-1 3,-3 31 5-2,8 21 1 0,-11 20-1 1,15-5 2-1,-11 0 0 0,5-6 0 3,-8 3 1-4,5 5-1 2,-5-9-1-1,-7 5-3 1,-3-5 0-2,-3-11 5 4,-7-11-3-4,-10-13-4 2,0-11 2 0,1-21 0 0,-5-7-2-1,-2-10-8 0,9-21-22 0,-11-17-1 2,14-11-9-1,1-11-8-1,21-4 4 0,0-2 3 1,7 1-9 0,16 3-14 0</inkml:trace>
    </iact:actionData>
  </iact:action>
  <iact:action type="add" startTime="48240">
    <iact:property name="dataType"/>
    <iact:actionData xml:id="d14">
      <inkml:trace xmlns:inkml="http://www.w3.org/2003/InkML" xml:id="stk14" contextRef="#ctx0" brushRef="#br0">14433 4575 218 0,'-5'-14'0'5,"-7"34"52"-2,18 1-38 2,-11-13 8 1,-5 13 7 1,14 38-13-3,-7 38-7 2,17 19-6-1,-2 12-2 2,11-7-2-1,-4 11 1 1,1-2 1-3,13 5-2 2,-5 3-1 0,-6-28 3-1,6-17 0 1,-8-22 1-1,2-5 3 0,3-16 14 2,2-2 6-2,5-22-4 0,-5-11-2 1,10-12-2-1,-3-16-11 1,0-20-5 0,15-18 0-1,-7-15 0 3,1-9-2-4,-1-19 0 1,-10-2 1 0,-3-7 0 1,-13-8-3-1,-8 10 3 1,-10 10 0 0,-3 18-4-1,-4 39 4-1,0 17-2 4,-8 4-4-2,-9 13 4-3,-4 16 1 4,-14 21 2-2,-1 24 0 1,-4 15 1 0,6 21 1-1,5 5-2 1,-6 7-2 1,10-10 1-3,17-10 2 1,19 11-1 1,4-20 2 0,15-5 16-1,5-9 20 2,23 4 1-3,7-4-7 2,13-8-8 0,5-15-9-1,6-15-7 0,-11-32-4 1,9-22-4 0,0-17-2-1,-7-26-2 1,-9-21-15-1,-6-10-42 0,-21-1-43 2,-23 6-49-2,-28 13-31 0</inkml:trace>
    </iact:actionData>
  </iact:action>
  <iact:action type="add" startTime="60735">
    <iact:property name="dataType"/>
    <iact:actionData xml:id="d15">
      <inkml:trace xmlns:inkml="http://www.w3.org/2003/InkML" xml:id="stk15" contextRef="#ctx0" brushRef="#br0">29975 11626 268 0,'1'4'0'3,"-2"-8"7"2,-2 2-1 1,-6 2 2-1,-5-12 2 0,-1 12 1 2,0-5-3-2,-3-2 1 1,-8 7 8-1,4 0 2 1,-11-4 2 1,2 2 0-4,-10 0-2 3,-4 2-4-1,-13-2-1 1,14 6-3-1,-20-14-2 2,6 7-2-2,-6-1-1 0,5 6-2 2,3-4 2-2,-7 9-3 2,2-7 1-3,-5 5 2 3,9 0 0-3,-12-12 0 2,-3 9 3-1,-1-8-1 1,2 0 0 0,-3-3 0-1,-6 2 0 0,14 11-1 2,-13-8-1 1,1 6 2-6,13 1-2 5,-32-1-2-2,15 7-1-1,0-5 1 4,-1 4 0-2,-11-1-3-2,8 0 0 2,-10 1 0 0,3 1 0-2,-15 5-2 3,9-2 1-2,-3 7 0 0,-13-14 0 3,3 13 0-4,6 0 0 1,-9 1 1 2,-5 0-1-2,6 4 0 0,14-2 1 1,-13 3-1-1,10-3 0 1,-3 2 11 0,-12-4-3-1,2 4-2 0,4-7-1 1,-2 4 0 0,-2 1-2-1,7-5-1 1,-5 2 3-1,-2 1-2 2,11-4-2-2,-4 7 1 0,4-9 3 0,-3-2-1 0,-4 2-2 2,3-9 2-2,-2 6 0 1,-3-6-3-1,0-6-1 2,0 2 0-3,3 0 3 1,-21-5-4 1,19-2 1 0,1 2 2 1,-2 1-2-4,5 2 0 4,7 1 0-2,-14-2 1 0,15 6-1 2,-12-2-1-2,12 1 2 0,-20-8 0 1,25 5-1 0,-26-1 0-1,17-4 1 1,-4 1-2-1,9 6 1 0,-8-4 0 3,11 1 3-5,3 2-2 3,2 0 1 0,-12 0 4-1,7 2-2 0,0-5-1 2,8 4 3-2,-1 4 0 0,8-5-1 1,-5 4-1 0,0 4 3-2,13 1-1 3,1-3 0-1,7 7 2-1,0-7 1 0,5-1-3 0,-8 0 0 3,15 0 0-3,-4-4-2 0,14 5-1 1,3-4-1-2,-5 3 2 2,18 0-3 0,-2 5-2 0,5-6 1-1,-1-1 0 2,15 8 0-3,3-4-22 1,-1-7-28 1,10-2-40-1,-11-1-64 0,2-26-11 1</inkml:trace>
    </iact:actionData>
  </iact:action>
  <iact:action type="add" startTime="62499">
    <iact:property name="dataType"/>
    <iact:actionData xml:id="d16">
      <inkml:trace xmlns:inkml="http://www.w3.org/2003/InkML" xml:id="stk16" contextRef="#ctx0" brushRef="#br0">25149 11690 118 0,'8'13'11'5,"-2"-3"-5"1,4 0 3 0,-10-4 2-1,9 2-2 0,-5-1 1 1,-1 3 3 0,1-3 5 0,3 3-1-2,2 3-5 1,0-4 0 1,-4 3 1 1,2-1-4-2,0-7-4 1,-8-6 2-1,8 4-1 1,-6-2 0 0,-2 0-2-1,8 4-1 0,1-5 0 1,-1 2 3 0,4 4 3-2,-4-9 0 3,-14 3 0-2,6 1-3 0,9-4-3 1,-3 1-3 0,-6-9 2-1,-6-3 2 1,3-7 4 0,11 2 1-1,-11-6 4 1,1-4 3-1,5-5-6 2,-8-5-3-1,-3-10 3-1,11-1-3-1,-8 0-2 6,1-8 1-2,3 2 2-8,4-5-2 5,-6-14 1 2,2-1 1-4,-6-4 3 6,0 4-3-6,-3-2-3 3,0 6 2 1,2 9-2-2,-3 2-2 0,2 11-1 2,-2-10 3-4,-3 3-4 4,6 0-1-1,-12-4 0 0,5 7 3-2,9-1-3 2,-12 1 0 0,12 5 0-1,-5-1 5 1,8 14-3-1,-5-6 4-1,9 3 1 4,-5 1-1-3,-8-14-3 0,-2-5-1 1,1 2-1 7,5 10-2-12,-9-11 1 5,1 7 2 4,5 9-2-10,-7 2 0 4,9 10 0 0,4 7 0 1,-3-2 2 4,4 8-2-5,6 7 0 1,-1-1 6 1,4-1-1-2,0 7-1 0,7 2-2 5,2 2-4-5,1 0-2 1,0 8-7 1,-2 0-14 1,-2-2-7-3,-6 6-16 3,-4-12-35-3,-4 1-24 1</inkml:trace>
    </iact:actionData>
  </iact:action>
  <iact:action type="add" startTime="63241">
    <iact:property name="dataType"/>
    <iact:actionData xml:id="d17">
      <inkml:trace xmlns:inkml="http://www.w3.org/2003/InkML" xml:id="stk17" contextRef="#ctx0" brushRef="#br0">24826 9438 184 0,'-3'-6'0'3,"0"6"22"1,4 1-8 2,4-6-1 0,-6-1-5 0,-1 1-5-1,5-3 1 1,-3-4 1-1,-4-2-1 0,12 5 4 2,-7 1 6-3,0 3 1 2,3 2-2-1,-1 3 2 2,2 0-2-2,-4 0 0 2,1-4-2-4,-1 8 2 3,-1-4-4 1,0 3-4-2,-1 5 0 0,-6 6 2 0,-1 9 6 2,6-2 0-2,-6 17-1 1,2-7 3 1,-6 18-3 0,4 5-2-4,-1 8-1 3,4-3-1-2,-2 2-1 2,5 7-1 1,-7-11 0-3,4-4-5 3,1-9-1-1,-2-5 0-2,1-9 2 3,-4-2-3-2,10-6 0-1,-4-10-5 3,0 0-22-2,6-5-24-1,-6-13-20 2,-1-1-10 0,-5-18-19 0</inkml:trace>
    </iact:actionData>
  </iact:action>
  <iact:action type="add" startTime="63628">
    <iact:property name="dataType"/>
    <iact:actionData xml:id="d18">
      <inkml:trace xmlns:inkml="http://www.w3.org/2003/InkML" xml:id="stk18" contextRef="#ctx0" brushRef="#br0">24769 9228 159 0,'10'-1'0'4,"-8"1"19"1,5 0-8 1,0 1 2 0,-1 2-2-2,2 3 1 3,4 11 7-1,7 9-3-1,3 12 0 1,8 5 2-1,-1 5-4 0,7 10 0 2,0-7 1-2,-1 5-4 0,8-3-2 1,-5 5 0 1,6-1 0-3,-2-3-5 2,-6-1-3-2,17 10 0 2,-11-12-1 1,4 9 0-1,-5-6-1-1,-4-16 2 1,-3-2-2 0,-25-23 0-1,12 2 0 2,-11-11 1-3,-12-4 0 1,7 2 1 1,-3 1 1-1,2 1 0 0,-4-2-1 1,-4-8 1 0,4 12-1-1,-2-8 1 1,-6 2 5 0,-10-2 1-1,-4-2 6 2,5-5 2-2,-27-7-1 0,10 7 3 1,-18 2 1 1,5 3 0-2,-8 3 2-1,-4-1 5 1,2-2-5 1,-13 2-1 1,5 6 0-2,2-8-7 0,-2 6-6 1,-4 6-5 0,18-10 0-2,2 2-2 3,5-6 0-2,10 8-11 0,13 2-36 2,-2-4-70-2,9 2-32-1</inkml:trace>
    </iact:actionData>
  </iact:action>
  <iact:action type="add" startTime="68719">
    <iact:property name="dataType"/>
    <iact:actionData xml:id="d19">
      <inkml:trace xmlns:inkml="http://www.w3.org/2003/InkML" xml:id="stk19" contextRef="#ctx0" brushRef="#br0">24160 7286 164 0,'11'1'0'2,"-2"-2"32"4,5 3-12-1,0-2-9 0,-9 0-5 1,15-1-3-1,-11-3 1 0,-9-4 4 2,12 2 0-1,-3-1 3-1,-5 3 5 0,5 0 4 1,1 2-3 0,-10-3-3 1,-1 3-4-4,2-2-8 2,-1 8-2 2,-2-7 0-2,3 3-1 1,-15 0 1-1,6 0 0 0,-3 0 2 0,-13 3-2 2,0 5 0-1,2 14 0-1,-21-9 1 3,16 15-2-3,4 4 0 1,7 6 0-1,2-3-3 0,1-8 1 1,10 6 3 0,6-4 0-1,11-12 0-1,-6-4 2 2,12 3 1 0,7 0 3-1,-3-9 5 2,-3-8 9-2,9 6-7 0,-10-21-7 2,-2-2-2-3,2-10-2 2,-9 5 0-1,6-9-2 3,0 1 0-5,-6-9 2 5,0 10-2-3,2-3 0-1,-12-5 2 3,0 19-3-2,-3 2 0 0,-2 1 0 2,-1 17-3-3,-15-8-1 2,5 11 3 0,-21 2 0-1,16 8-4 2,-9 11 2-2,16 14 4 1,-4-15 0 0,-2 4 0-1,7 9-2 0,6-17 3-2,6 1 0 5,5-9 0-3,17 8 1 1,5 2 4 0,-5-5 2-1,15-6 2 0,-14-13 6 1,2-1-4 0,-5-7-9 0,-3-9-3-2,-2-8 1 2,1-7-1 1,-5 5 0-2,-2-11-1 0,6 0 1 0,-13 10 0 1,-9-12-2 1,12 23 3-4,-10 6-1 4,10 14 0-1,-8-4-4-3,-5 9 4 4,-9 8 0-1,4 17 0-1,-5 14 0 2,1 5 1-2,-5-1-2 1,4-4-1 1,6-1 0-3,2-12 0-1,2-6 0 4,9-5 3-1,3-8 1-2,2-3 1 4,11 2 5-3,4-6 3 0,10-4 6 1,6-4-8-1,-13-15-2 0,-2-1-2 2,4-11-4-2,2 1-1 0,-16-6 0 2,4-6 1-2,0 9-1 0,-6-5-1 1,3 1 1 0,-12-6-1-2,-5 5-1 3,-2 15 1-2,-1 15 1 0,6 1-3 1,-16-2 1-1,6 12 2 1,-4 0 0-1,-9 3 0 1,5 3-1-2,1 3 1 4,11 1 1-4,1-9-1 0,2 2 0 2,8 0 6 2,3 4-5-4,3 0 0 2,4-3-2 0,-10-12-67-2,-5-5-80 3</inkml:trace>
    </iact:actionData>
  </iact:action>
  <iact:action type="add" startTime="73356">
    <iact:property name="dataType"/>
    <iact:actionData xml:id="d20">
      <inkml:trace xmlns:inkml="http://www.w3.org/2003/InkML" xml:id="stk20" contextRef="#ctx0" brushRef="#br0">25222 11608 107 0,'-1'-1'10'4,"2"6"-2"2,8 3-3-1,-9-6 0 1,4 6-2-1,1-4-1 4,-8-2-1-6,9 1 2 1,-2-1 7 1,-8-2 3 1,5 4-1 1,7 4-5-3,-10-15-2 3,6 8-4-3,-13-5-2 3,14 4 1-1,-5 2 0-1,0-2 0-1,0-6-2 3,-3-8 3-2,-1 0 9 1,4-18-3-1,-6-3 3 1,0-3-3-1,5-2-2 5,-10-5 1-8,6 4 0 4,0-6 0 1,-4-19 0-2,4 8 0-1,-3-11-2 2,0-3 1 0,15 12-3-2,-7-5 1 3,-6-7 1-1,6 3-1-1,0 0 0 1,-5-2 1-1,0 7-2 0,1-6-1 2,-4 14 0-2,6 8 0 0,-1 4-1 1,-6 8 0 0,9-3 7 0,-7 1-4-1,1 10-3 1,0-4 1-1,8 19 0 1,-7-4-1-1,-3 1 0 2,7 3 0-2,-3-3 1-1,0-1-1 1,0 2-1 1,-1-8 2 1,0 5-1-3,1 4-1 2,-1-5 1 0,2 3 0-1,0 6 1 2,2-2-1-4,2 0 0 3,1 10 1 0,-5-2-1 0,4 4 0-1,2 2 3 1,-7-6-3-1,5 5 0 0,-3-2-4 2,2 1 3-2,4 7-1 0,-4-6 1 1,-4 3 2 0,1 4 0 0,-3 11 0 0,-1 6 1-1,6 13 1 1,1 7-3 0,-1-3 0-1,-2 4 2-1,3-1-1 3,-1 6-2-1,0 0 1-2,3 0 1 2,-2 1-1 0,3 8 0-2,-2-3 0 4,-1 3 2-3,1 4-3 0,2 4 1 1,9-4 0-1,-9-2 1 1,-5-13-1 0,6-10 0-1,-4 15 0 0,4-22 0 2,-13 6 0-2,10-3 1-1,-1 5 0 2,4-14-1 1,2 3 0-3,-11-8 0 2,13 3 0 1,-9-10-1-4,7 2 1 5,-3-5 0-3,4 0 0-1,-5-3 0 3,8-2 0-2,-6-6 0 0,-4-6-3 1,-1 2 0 0,2 2 2-1,4-11 0 0,-6-16 2 2,2-14 2-3,-6-16-2 2,-5-19-2 0,6 7 2 0,-11-25 1 0,10 8-1-2,-8-2-2 2,3-10 2 1,-3 2 0-2,4-1-1-1,-3 12 0 3,-1 8 2-1,7 12-2-2,-2 8 0 3,0 10 0-2,7 13 1 1,-4-1-1 0,2 13 0-1,0 0 0 0,3 5 0 0,2 7 0 1,-5 9-1-1,4 0 0 1,2 5-2 0,-4 6 2-2,-2-9 2 3,6 2 3-2,-5-2-4 0,5 6 1 1,2 7 0 2,-2 5-1-4,-1 0 0 2,5 16 0-1,-3 15 2 1,6 4-2 0,1 11 0-2,-2 5 0 1,4 6 2 1,-3 6-2 1,3 8 0-3,-5-10 2 2,10-4-2 0,0 2 0-1,-4-10 0 3,-7 0 6-5,2-5-5 3,-8-6 2 0,6-3-1 0,-2-1-2-2,-4-2 0 3,4 3 0-2,2 1 0 0,-4-12 0 2,2-3 0-2,-3-4 0 0,-2-5 1 1,2-1-2 0,-4-5 1-1,0-13 0 1,2 13 0-1,-2-5-1 1,2-5 2-1,3-1 0 0,-8 4-2 0,2-3 1 1,3 5 1 0,5 3-1 0,-8-3 0-2,12 7 0 2,-9-1 1-1,7-3-1 3,-3 2 0-4,3-3 1 0,-2-3 0 4,3-5-1-3,-4 0 0 0,-2-10 3 1,1 4-2 0,-1 2 0-2,-5-7 0 3,6 1-1-2,-4 0 0 0,1-2 0 1,-4 0 0 0,13 2 0 0,-14-4-3 0,10 4 2-2,-5-4 1 1,0 2 0 2,2-5-29-2,-2 6-10 0,-2-8-14 0,2-9-35 3</inkml:trace>
    </iact:actionData>
  </iact:action>
  <iact:action type="add" startTime="75117">
    <iact:property name="dataType"/>
    <iact:actionData xml:id="d21">
      <inkml:trace xmlns:inkml="http://www.w3.org/2003/InkML" xml:id="stk21" contextRef="#ctx0" brushRef="#br0">24211 7402 105 0,'14'-3'0'0,"-5"-1"25"4,0 0-8 2,-10-9-1-1,9 10-8 0,-6-1 2 2,13-2 7-1,-18 3 0-3,10-2-1 4,-5 4-3 0,-6-5-6-4,4 1-1 3,4 5 1 0,-4 0-4 0,4 3-1 0,0-1-1-1,-9-7-2 0,10 11-1 1,-22-9 0-1,14 6 2 1,-8 13 0 0,2 6 3 0,-7 10 0-2,16 10 0 3,-13 6-2 0,7-4-1-4,2 3 0 5,-7-9 1-2,10-7 0-2,2-5-2 1,1-13 2 0,-2-1 3 1,7-8 15 2,-3-6 8-4,13 2-8 1,5-2-7 1,-2-15-2 0,3-1-3-2,-5 2-5 3,2-17-2-2,-5 5 0 0,2-4 1 2,-4-3-1-1,-10-3 0-2,5 8 0 2,-7-2 1 0,9 13-2-1,-15 7 0 1,4 6 0-2,-4 1-3 3,-6-1 0-1,-10 5 3-2,-8-7 1 1,12 13 0 1,-8 4-3 0,2 1 3-1,8 4 0 1,1-1 0 0,4 1-1-2,2 3 2 4,7-3 0-3,-1 4 0-1,10-1 3 3,5-7 9-2,13 6 1 0,-1 0-1 2,5-7 3-2,7 1-4-1,-11-7 4 4,-1-6 4-3,-8 1-9 0,-4-7-8 0,-11 2-3 2,3-7 0-3,-5 5 0 2,-5-7-9-1,-4-1-10 0,-9-5-18 2,-12-2-26-2,-5 3-11 0,-9 4-46 1</inkml:trace>
    </iact:actionData>
  </iact:action>
  <iact:action type="add" startTime="77440">
    <iact:property name="dataType"/>
    <iact:actionData xml:id="d22">
      <inkml:trace xmlns:inkml="http://www.w3.org/2003/InkML" xml:id="stk22" contextRef="#ctx0" brushRef="#br0">25766 5752 195 0,'1'2'0'4,"0"0"32"1,-3-8-21-1,4 10-10 3,-13-8 0-1,-1 1 3-2,-2 3 3 2,-5-2 1 0,-8 1-3-1,0-12-1 2,0 12-1-2,-4-6-1-1,-6 7-1 2,-11 0 0 1,4 7 0-2,0-9-1 1,-7 15 0-2,12-6 0 1,-1 21 1 2,0-14 0-2,0 10 0 1,2 4 1-1,0 6-1 3,3-4 1-3,5 6 2 1,6 6-2-1,4-7-3 1,13 0 1 0,4 11 0-1,9-4 0 0,14 7-3 1,6-8 4 0,19 6 3-1,3-6 9 1,13-4 21-1,6 2-8 0,-3-12 0 2,18-3 5-2,-4-11-11 0,-1-2 2 1,3-18 0 0,-16 2-7-2,-7-8 2 3,-9-8 7-2,-11 0-11 1,-9-7-11 0,-26-9-3-1,0-14-3 0,-19-30-1 5,-17-19-4-6,-9 3-16 2,-23 3-25-1,1 9-32-1,-14 2-14 0,-4 7-84 3</inkml:trace>
    </iact:actionData>
  </iact:action>
  <iact:action type="add" startTime="79751">
    <iact:property name="dataType"/>
    <iact:actionData xml:id="d23">
      <inkml:trace xmlns:inkml="http://www.w3.org/2003/InkML" xml:id="stk23" contextRef="#ctx0" brushRef="#br0">25322 5591 218 0,'-3'-11'0'3,"6"6"32"2,-8-7-12 1,7 1-8 0,-1 10 1-1,-6-10 1 0,10 9-2 1,-2 0 1 1,-6 6-1-3,11 0-7 1,-10 5-2 2,-4 11 3-2,9 26-1 0,-6 14-3 1,1 11 1-1,-5-1-1 1,-3-6-2 0,7-4-1-1,-4-7 2 0,1 10 0 2,5-12-1-2,4 7 0 3,7-7 4-4,-5-6-2 1,12 5 2 1,-13-12 1 1,3-3 1-2,-7-11-5 0,-2-16-2 1,-4 3-1 0,3-6 1-2,6-10-2 2,-6 5 1-1,-1-2 4 1,2-10 7 1,-6-20 8-2,8-22-3-1,-7-22-4 3,7-5-5-1,0-3 0-2,7-14-1 3,-3-5-2-2,10 1-2 1,-4-2 0 0,5 24 3-1,-2 12-1 0,0 16 3 1,0 18 2 0,-6 11-1-1,5 18 0 1,-5-5 1-1,-14 0-1 0,14 10 0 0,-3 2-3 1,-4 9 2-1,-3 0-3 4,-6 38-1-5,10 29 2 1,0 19 0 1,-15 2-4-1,8-4 1 1,-7-13 0 0,9 10 1-1,-8-11-2 0,11 6 1 0,10-7 0 2,-3 5 1-2,1-18-1 1,-2-23 0-1,-2-6 3 2,-6-15-1-2,2-11-3 0,-6-10 0 1,6-2-3-2,1 2 3 2,-5-12 2-2,-2-17 16 3,14-30-7-1,-18-13-7-2,10-8 1 4,-1-19 2-3,3-8-1-1,-1-13-3 5,2-6 0-5,4 7-1 1,-5 21-2 1,4 18 2-2,9 28 1 2,-14 18-1 0,13 13-1-1,-6 9 5 1,-5 10 0 0,-3 2-1-1,-5-10-3 0,8 20 0 1,-6-8-2-2,-2 26 2 4,7 37 6-3,-9 36-3 1,17 23-4-2,-5-4 0 3,-4 1 4-2,11-3-2 0,-7-4 0 1,2-9 5-1,1-3 1 2,8-12-2-1,2-4-4-1,-8-20 0 0,-9-20-3 1,-5-25-5-1,-2-13-16 0,-4-4-49 1,-11-14-43-1,0-18-27 4</inkml:trace>
    </iact:actionData>
  </iact:action>
  <iact:action type="add" startTime="82252">
    <iact:property name="dataType"/>
    <iact:actionData xml:id="d24">
      <inkml:trace xmlns:inkml="http://www.w3.org/2003/InkML" xml:id="stk24" contextRef="#ctx0" brushRef="#br0">31219 11431 122 0,'-1'-17'0'1,"0"4"31"5,5 7-4 0,-10-5-14-1,6-1-2 1,-14 1 1 0,6 4-5-1,-5-8-2 2,-2-1-2-2,-3-3-2 0,1 9 0 1,-3-9 1 0,-2 1 3-1,1 15 1 1,10 3-2-1,-15 0 0 0,-1-3 0 1,-2 17 2 0,-7 5 0-2,-2 9-2 3,-6 8-2-2,-2 7-1 1,19 12-1 2,-12 2 0-5,13 8 0 4,12-9 1-2,0 7-1 1,9-7 0-1,11-9 2 1,8-13 3 1,-1 0 14-4,17-19 5 4,4-1 5-2,5-14-5 0,0-4-2 2,11-14-4-2,-7-7-11 0,7-10-4 1,-12-5-3 0,-2 6 0-1,10-10 0 1,-24-6-1-1,6 8 0 0,-12-2 2 2,4 3-1-2,-14 7 0 0,9 17 0 1,-21 4 0 0,12 13 0-1,-21-11-5 1,9 23 2-1,-11-4 1 1,-5 5 2 1,-10 22 0-3,-5 8 0 2,11 7 1-1,-13-1-1 1,0-6-2-1,17 2 2 1,-10-10-3-1,21-6 3 1,1-6 0 0,14-12 2-1,-1-3 1-1,10-8 5 2,19 7 6 0,-3-9-2 0,9-14-1 0,1-9-2-1,-4-11-6 1,-10-12-4 0,-3-11 1-1,-2 0 0 0,-14-4 0 1,-5 1-2 0,1 5 1-1,-13 3-2 0,7 11-1 2,-6 16 2-3,4 8 2 3,0 20-3-2,0 0 0-1,-10 2-1 2,-4 10 3 1,-4 9 2-2,1 10 0 2,-16 8 0-3,17 8 0 1,-11-1 0 3,-2 0-1-4,3-4 1 1,14-7 0 2,0-4-1-2,3-4 0 0,8-10 4 1,-8 0-2-1,17-4 1 0,0-8 1 2,-2-6-1-4,0-2 7 2,12-1 2 2,-4-8-4-1,19 3-2-1,-1-16-5 1,4-12 1-1,-15-3-1 1,10 5-2 1,-7-1 1-3,-21-9 0 1,18 20 0 1,-20-8-1 1,5 18 2-2,-2-2-2 0,-4 20-2 1,2-4 0-3,-5-1 2 7,-16 10 0-7,-1 16 0 3,-1-1 1 0,2 5 0 1,-1 5 0-3,7 8-1 3,-2-4 1-3,-1-2 1 1,13-3-1 2,4-3 0-2,-8-7 1 0,15-7-1 1,1-7 1 0,5-6 3-1,-6-5 0 1,7-1-1-2,0 0 2 3,4-17-2-1,-6-13-2-1,-3-12-2 0,1-8 1 2,-8-5 0-2,-8-6 0-1,4 15-1 4,-7-5 0-5,5-1 0 5,-7 12 0-3,5 9 0 0,0 7 1 0,-6 14 0 1,11 18-5 0,-11-8 4 3,-6 18 1-5,-3 4 0 6,-18 4-1-10,9 10 3 6,-13 1-2-2,9-6 1 1,6 5 1 0,8-6 1 3,19-2 4-2,6-10 9-3,3-2 9 2,4 8-12 1,8 1-10 2,9-6-4-5,-6 6-14 3,12-4-48 0,-11 4-82 1,8-2-99-3</inkml:trace>
    </iact:actionData>
  </iact:action>
  <iact:action type="add" startTime="83690">
    <iact:property name="dataType"/>
    <iact:actionData xml:id="d25">
      <inkml:trace xmlns:inkml="http://www.w3.org/2003/InkML" xml:id="stk25" contextRef="#ctx0" brushRef="#br0">32865 10660 215 0,'6'-50'0'5,"1"10"41"-1,-2-7-18 0,-9 5-9 2,-5-1-7 1,-4 6-2-3,12 0 1 2,-13 4 5 1,2-2-2-3,-6 5-4 2,-15-12-1-1,9 12-3 1,-11-5 0-1,5 10 0 2,-9 2 0-3,4 1-2 4,10 29-1-5,0-5 3 4,2 6 0-1,-15 12 1-1,11 13 2 0,-13 2 7 0,-9 16 1 3,1 5-7-3,-3 19 0 1,-1 9-2-1,-1 12-2 1,5-3 0 0,-7 20 0-1,16 5 0 1,-3-6-1-1,13 7 0 1,-2-12 1-1,17-9 1 1,20-14 0-1,5 3 9 0,21-15 7 2,11 10 3-2,13-10-2 0,8-13 4 1,-4-20 5 0,5-19-6-1,4-16-4 1,5-15-4-1,8-16-10 0,3-9-3 2,1-16 1-2,-7-14 4 0,4-11 3 1,-6-13-5 0,-15-21-2-1,-5-11-3 1,0-4-1-2,-14 15 2 3,-26 11 0 0,-1 19 0-4,-31 21-1 2,4 16-1 3,-30 7-1-3,-4 13-2 0,-17 7-7 1,-10 19-18-1,-21 18-18 1,6 15-31 1,-24 23-50-2</inkml:trace>
    </iact:actionData>
  </iact:action>
  <iact:action type="add" startTime="85446">
    <iact:property name="dataType"/>
    <iact:actionData xml:id="d26">
      <inkml:trace xmlns:inkml="http://www.w3.org/2003/InkML" xml:id="stk26" contextRef="#ctx0" brushRef="#br0">25132 15516 232 0,'11'-17'0'2,"-11"5"15"3,-9-9-8 2,-7-5 6-2,4-7-6 1,-8 11-3 0,-14-7-1-1,4 1 2 1,12 6 0 0,-9 4-3-1,-6 2 0 1,5 2 0 1,-5 16-2-1,3 5 0-2,-6 3 0 3,3 24 0-4,4-1 1 3,8 10-3-1,-1 19 2 0,14-7-4 1,5-10 3-1,5 2 0 3,15-2 2-3,1-4 1 1,12-5-2-1,9-10 21 1,-1-11 1-1,-1-1-2 1,0-18-5-2,1-4-5 3,-12-5-6-2,6-8-3 1,-13-18-1 0,-4-1 0-1,-6 3 0 2,-9-16-1-2,-1-1 1-1,2 3 0 2,-6 5-1 0,-7 1 0 1,6 29 2-4,-6 3-2 3,7 9-3-1,-4 8 3 1,-3 1 0 0,-7 21 2-1,1 8 0 1,-2 4 1 0,-10 1-1 1,7 6-1-3,2-7 0 2,0-6 0 0,10-13-1-1,6 7 2 1,1-14 0-2,5-16 1 1,4 14 0 1,8-13 1 0,5 3 1 0,6-2 2 0,6-10-1-2,3 0 1 3,4-11 1-1,0 4-1-1,-3-3-3 0,-5-1 0 2,-14-8 0-2,-3-4-2 0,-2 6 2 1,-12-5-1-1,4 5-1 1,-11 6-1 0,-12 2 0-1,14 19-3 1,-18 0 2-1,-8 7-1 1,1 3 1-1,0 24-1 1,-7-1-2-1,1 2-2 1,8 12 2 0,-5-6 0-1,5-3 3 0,-2 2 0 1,16-7 0 1,5-7 2-3,1-7 0 1,10 1 1 2,7-11 3-3,7 9 7 2,3-9 2 0,10-7 5-1,1-3-1 1,3-15 2 1,-4-1-8-4,5-12-7 4,-12 2-3-2,-2-16-1 8,-11 0 0-12,-6-14-2 8,-2-2-1-9,7 7 2 6,-15-12-4-2,5 9 0 1,-14 12-1 2,4 17-4-2,2 13-1 1,-6 11 1 1,-4 4 3-3,2 10 1 1,-4 10 1 1,-4 11 3 0,-5 8 2-1,8 8-2 1,0 3-1-1,5-7 1 2,5 3 1-2,11-2-1 0,-3-15 2 0,9 9 2 0,11-11-1 2,4-4 2-2,0-7 5 1,5 5 3-1,0-15-1 1,1-8 1 0,3 1 0-1,-1-25-6 0,1-5-3 1,-5-1-3 2,-6-9 0-5,-2 2 1 3,-4 2-2-2,-3-11 2 2,-5 9-2 1,1 1-1-2,-3 14 3-1,-1 16-1 2,2 12-6 0,0 1 2-1,-11 11 5 2,3 15 0-3,7 26-1 5,2 9 0-2,5-4 0-3,-1-17 0 0,-4-4-1 1,6-14 2 0,7-9-1 0,-14-12 0 1,2-8-26-1,4-2-34 1,-5-19-35 0,-8-32-52-1</inkml:trace>
    </iact:actionData>
  </iact:action>
  <iact:action type="add" startTime="87224">
    <iact:property name="dataType"/>
    <iact:actionData xml:id="d27">
      <inkml:trace xmlns:inkml="http://www.w3.org/2003/InkML" xml:id="stk27" contextRef="#ctx0" brushRef="#br0">26692 14687 218 0,'7'-4'0'3,"-11"-2"61"1,1 4-37 2,7 0-11 0,-5-5-6-1,-16-9 5 0,-9-2 4 1,5 0 3 1,-10-8 0-2,-4 6-1 0,-15-1-1 0,0 3-4 2,-9-1 1-1,-9 3-4-1,-7-6-1-1,-2 11-4 2,-7 4-1 1,5 0-1-3,-2 9-1 4,10 0-4-3,10 9 0 1,4 4-3 0,1-2-15-1,13 1-13 0,9 3-8 1,7-3-6 0,23-8-5-1,4 6-25 1</inkml:trace>
    </iact:actionData>
  </iact:action>
  <iact:action type="add" startTime="87580">
    <iact:property name="dataType"/>
    <iact:actionData xml:id="d28">
      <inkml:trace xmlns:inkml="http://www.w3.org/2003/InkML" xml:id="stk28" contextRef="#ctx0" brushRef="#br0">26766 13837 326 0,'7'3'0'1,"-1"7"77"4,7 3-53 2,-4 18-17-1,-13 16 0-1,20 36 8 0,-8 26 5 2,2 22-5-3,11 16-4 2,0-2-2 1,-3 10-5-1,22-17-2 0,-24 2-1-1,3-12-2 1,2-14 0-1,-12-18-18 1,3-9-36-1,-11-30-35 1,4-11-49-1</inkml:trace>
    </iact:actionData>
  </iact:action>
  <iact:action type="add" startTime="96180">
    <iact:property name="dataType"/>
    <iact:actionData xml:id="d29">
      <inkml:trace xmlns:inkml="http://www.w3.org/2003/InkML" xml:id="stk29" contextRef="#ctx0" brushRef="#br0">32538 10288 162 0,'34'-16'0'3,"-20"2"10"2,-2 4-2 1,4 4 4-1,-14-4-3 0,3 8-3 1,-5-10-4 0,1 9-2-2,-3-14 0 3,4 5-1-2,-12-9 1 1,9 1 1 0,1 5-1-2,-12 0 1 1,13-4-1 2,-6 0 0-1,4 14 0-1,-14-14 0 1,9 0 0-2,-15 6 7 3,4-11 1-2,-9 2 0 1,-2 4-1-2,-6-4-1 2,-14-1 1 3,13 13-4-5,-13 3-3 2,3 1 0-1,-1 17 1 1,3-5-1 0,3 13 0-1,-1 6 0 1,6 0 0-1,-2 4 0 2,-2 18 2-3,16 6 0 2,-10 0-1 0,9 6-1 1,3 2 1-2,-5 6 0-2,5 7-1 2,1-11 0 1,-1 7 2 1,4-12-1-3,6 22 0 2,1 5 0 0,-2 6 0-1,10 3-1 1,3 17 0-1,11 3 0 0,5-1 0 2,6-18 0 1,3 4 0-5,14-29 0 4,-5-1 0-3,15-15 0 2,-2-13 0 1,11-17 2-3,1 1-1 2,5-13 0 1,11-18 4 0,-2-1 3-4,-6-17 6 3,6-10-3 0,-3-12-3-1,-14-15-3 1,7-13-2-1,3 8-1-1,-4-14-1 2,4 3 1 0,1-8 3-1,-16 8 2 1,14-4 0-1,-19-1-3 2,-15 6 1-2,-7 1 1 0,-2-4-3 0,-27 4 0 1,3-4 3 0,-24 17 0-1,-2-6 0 1,-17 21 1 0,1 8-5-1,-21 5-1 1,0 11-1 1,-16 7 0-4,-4 4 2 3,-3 12-3 0,-5 14 1-1,-7-2 0 1,7 19 0 0,-7 4-6-1,13 4-7 1,14 10-13 0,5 10-12-2,19-11-11 2,-3 13-44 1</inkml:trace>
    </iact:actionData>
  </iact:action>
  <iact:action type="add" startTime="99074">
    <iact:property name="dataType"/>
    <iact:actionData xml:id="d30">
      <inkml:trace xmlns:inkml="http://www.w3.org/2003/InkML" xml:id="stk30" contextRef="#ctx0" brushRef="#br0">25326 11844 209 0,'9'-13'0'2,"-14"-1"16"4,5 9-3 0,6-6-4-1,3 5-6 0,-24-10-2 1,15 2 2 0,1 1 1 0,9 2-2-1,-15-15 1 1,5 12 0-1,10 5 1 1,0-1 0 0,-3-4 5-1,9 4 2-1,-1-2 5 3,-4 2-1-1,4 0-5-1,6 3-2 0,-3-1-5 1,1-5-2-2,-12-4 0 4,10 3-1-3,-3-7 0-1,-3-3 1 3,12 0-1-2,-2-3 0 3,-13-11 0-4,15 3 1 3,-5 5 0-2,0-9-2 3,2 2 2-5,2 6 2 2,4-2 0 5,-7-16 4-2,10 4 0-8,-3 4 0 5,2-12 3-1,2 3 1 2,5 3-1 0,-1-4-2 0,-1-4 1-1,0 3-1 1,2 1-4 0,-2-8-2-1,-6 3 0 1,7-12-1-1,-8-2 0 0,2-1-1 2,9 1 0-2,-6 3 2 1,-5-9 1-1,11 13 0 0,0-7 1 7,-9 6-1-11,6 4 0 3,2 5-1 5,-3-1 1-5,6 10-1-1,-9-7-1 2,12 12 3 1,-9-11 1 0,5 11 0-1,-6-14 0 2,13 10 1-3,-7 4-1 2,0-4-2-1,-6 9 3 1,4-3 3-1,-13 1-4 1,9 9 2 0,-2-4 0-1,-9 2-3 1,-8 1-2 0,13-2-1-1,-10 8 2 2,-1-3-2-2,2 7 1 0,-1-1 0 3,5 3 0-4,-13-2-2 1,8 6 0 2,0 3 0-4,-1 1 1 2,-10 3-1 1,4-4 0 1,5 0 2-4,-12 4-2 5,12-7 0-3,-9 6 0 0,7-3 4 3,2 0-2-5,-13-2 3 3,15 3 0 0,-7 2-2 0,0-3-2 0,-2 0-1-2,8 14-3 2,-12-11-8 0,7 2-25 0,-5 10-40-2,-9-2-35 2,13 11-99-1</inkml:trace>
    </iact:actionData>
  </iact:action>
  <iact:action type="add" startTime="103308">
    <iact:property name="dataType"/>
    <iact:actionData xml:id="d31">
      <inkml:trace xmlns:inkml="http://www.w3.org/2003/InkML" xml:id="stk31" contextRef="#ctx0" brushRef="#br0">25539 8893 116 0,'0'2'0'1,"2"-1"13"5,-4-4-5 0,4 5-5 0,-4-1-4-1,-2-1 0 0,-2 1-1 2,1 0-4-3,-4 7-3 1,0-4-4 1</inkml:trace>
    </iact:actionData>
  </iact:action>
  <iact:action type="add" startTime="103403">
    <iact:property name="dataType"/>
    <iact:actionData xml:id="d32">
      <inkml:trace xmlns:inkml="http://www.w3.org/2003/InkML" xml:id="stk32" contextRef="#ctx0" brushRef="#br0">25463 8906 103 0,'-5'-3'10'1,"6"6"-2"-1,-3-3 1 6,0-3 6 2,2 4 1-6,8-7-9 5,-4 5-4-2,-6-1-1 1,18-1 1-1,-18-7-2 1,11 8-1-1,-6-2 0 1,4 0-2 0,-13-5 1-1,2 3-1 2,3 3-1-3,-21-7 1 2,15 3-4 0,-20-5 1-1,22 12-1 0,-12-5 1 1,0 1 2 0,5 4 2-1,12 6 2 1,-9-6 0-1,8 0 4 0,2 0 10 1,-2 0 11 0,2 0-5-1,6-6-11 1,3 6-2 2,-5 4-1-4,8-2 0 2,1 1 2-2,7-6-2 2,-20 3-3 1,14 3-3-2,-14-11-1-1,-5 9 0 2,7 3-4 0,-5-4 1-1,2 0 0 1,-1 3 2-1,-3-6 1 0,11 3 0 2,-7 0 3-2,5 2-2 0,-12-8 0 1,9 10 2 0,9-4 2-1,-9 0 0 2,13 11 1-1,-9-5-3-2,-6-4-2 2,1 6-1 0,9-1 0-2,-10-6 0 2,9 10 0 0,-20-23-1-1,13 19 1 1,1-9 2 0,-8-3-2-2,16 12 0 2,-11-7 0 0,-4-2-1-1,10-7-2 1,-21-2-3-1,4-6 3 1,8-1 3 1,-11 0 0-3,-1 7 0 2,9 3 0 0,-8-1 0 0,9 7 0-3,10 10-1 5,-14-5 1-3,5 10 2 0,9-2 0 1,-6 1 0-1,3 5-1 1,5-4 1 0,0-4 1-2,-3-3 3 1,5 0 3 3,6 4 0-2,-1-4-2-2,-7-8 1 2,16 0 2 0,-8 3-2-2,1-4-3 4,-2 0-2-4,-3 1-2 0,-5-5-2 3,-5-4 0-1,6 7 0-1,-10-2-1 1,-2 2-1 0,12-3 0-1,-20 2 1 2,4-3-1-2,-3 3-1-1,-4 7 0 3,3 3 2-1,4 2 1-2,5 10 0 2,-12-5 2-1,14 11-1 0,4-3 1 4,-8 4 0-5,13-3 0 0,1 2 0 5,-1-15 0-6,0 6 2 2,6-9 4 1,-7-3 1-1,3-2-1 0,2-2 4 3,-3 2 5-4,-5-7-6 1,4 0-4 1,-3-6-5 1,-9-12-2-3,-10-7 0 2,-8-7-9 0,5 2-19-2,0 16-30 4,6 11-106-4</inkml:trace>
    </iact:actionData>
  </iact:action>
  <iact:action type="add" startTime="106890">
    <iact:property name="dataType"/>
    <iact:actionData xml:id="d33">
      <inkml:trace xmlns:inkml="http://www.w3.org/2003/InkML" xml:id="stk33" contextRef="#ctx0" brushRef="#br0">26718 10744 156 0,'9'-4'0'3,"-3"2"23"3,3 6-7-1,-3 2-7 1,-2 10-7 0,-7-4-1-2,3 11-1 3,12 5 0-3,-12 0-3 2,3-10 2 1,3-3 0-2,2-8 1 0,-2-8 0 1,18-1 3 0,6 5 9-1,-7-14 4 1,4-3-4 1,3 3-4-4,-10-16-4 4,3 7-2-2,-20-7 1-1,4-2-2 2,-17-3-2 0,-6 0 2 0,-3 2-1 2,-2-2 0-5,-10 11 0 3,9 10 1 1,6 10 2-3,-11 2-1 1,9 3 3 2,-9 2 2-1,7 7 1-1,-2-3-2 1,11 2 3-2,-5-1-3 1,7-11-1 3,-5 8 3-4,20-4-2 1,-6-5 4 1,1 2 7 0,10 0-12 0,-2 8-6 0,-1-2-7-1,-8-6-54-1,-2 9-88 5</inkml:trace>
    </iact:actionData>
  </iact:action>
  <iact:action type="add" startTime="111067">
    <iact:property name="dataType"/>
    <iact:actionData xml:id="d34">
      <inkml:trace xmlns:inkml="http://www.w3.org/2003/InkML" xml:id="stk34" contextRef="#ctx0" brushRef="#br0">24319 7523 107 0,'1'-2'6'4,"1"4"0"2,4-4-3-1,-4-6-1 0,3 6 1 1,-1-1 2 0,5 3 0-1,-2-6 3 1,5 4 0 0,-7 2-3-1,-7-2-1 1,4-3 4-2,-1 6-4 1,2-1-5 2,-14 3 0-1,16-2 2-1,-12-2 1 1,-1-2 0-1,1 1 0 1,2-4-1 0,0 7 0-1,2-2-1 1,-2 1 0 0,9 0 0-2,-3 0 1 2,1 0 3 0,-9 0 5-1,12 1-1 1,-3-2-4 0,0 7 4-2,2 0 0 1,1 0 2 3,-3-11 1-3,-2 6-1 0,1 3-1 0,-7-10 2 2,4 6-1-2,9 0-2 1,-12-4-2-1,10-1-4-1,-8 5-2 3,3-8 0-1,1 8-1-1,-7-6 0 0,6 6 0 2,0-5 1-2,-12-1 0 0,16 5-1 1,-10-3 0-1,-1 4 1 2,7 5-1-3,3-5 2 1,-18 4-1 1,10-4 0 1,1 4 1-2,2-2-1 1,3-4 0-1,-2 2 4 0,5 2 10 2,-6-4 7-2,2 2-9-1,7-8-6 2,7 8-3 1,-2-5-3-2,-10 5-3 1,10 3-2-1,-7-6-12 0,-10 14-35 1,3 13-44 1</inkml:trace>
    </iact:actionData>
  </iact:action>
  <iact:action type="add" startTime="111857">
    <iact:property name="dataType"/>
    <iact:actionData xml:id="d35">
      <inkml:trace xmlns:inkml="http://www.w3.org/2003/InkML" xml:id="stk35" contextRef="#ctx0" brushRef="#br0">24875 9662 150 0,'-2'-2'0'3,"-2"-6"10"2,8 12-10 1,-6-5-1-1,-7 2 1 0,9-7 0 1,2 10 2 0,-4-8-1 0,4 3 0-1,2-3 3 0,-3-2 2 2,-1 3 2-3,8-5 0 2,-8 0 2 0,2 5-3-1,6 5 2 1,-7-6 3 0,-1 2-5-2,4 6-5 2,0-1-1 0,-5-4-1 0,1 1 0 0,0 2 0-1,0 7 0-1,2-5 0 3,-5 1 5-2,3 6-3 0,2 11 3 2,-3-1 4-2,7 9-4 1,-12 7-1 3,8 2-1-6,-2 5-1 3,4 2-1 0,3 7 0-1,-10-2 0 0,14 7 0 1,-10-9 0 0,5 14 0-2,0-4 1 3,-1 1 0-2,6 3-1 0,1 0 1 2,-5-2 2-2,9 2 1 1,-10-1 0-2,9 2-2 4,-13-3-2-4,10 3 1 2,1 5-1-1,3-5-1 1,-7 1 0-1,9-3 0 2,0 0 0-4,-7-7 0 4,11-1 0 1,-8-3 0-5,2-2 1 4,3-2-1-2,-3-7-1-1,-7-6 1 3,9-4 1-1,-4 0-2-3,-2-9 2 5,-9-4-1-3,3 0 0-1,3 0-1 2,-8-11 1-1,9 0-1 0,-14-4 1 2,2-4-5-2,5 7 2 0,0-8-4 1,-11-5 4 1,10-14 3-3,-11-25 0 3,0-5 0-2,7-11 0 1,-7-4 1 0,-4-12-1-1,-6-12 3 0,9 9 0 2,-16-18-1-2,9 6 0 0,-10-6-2 1,6 6 0-1,-2-2 1 1,2-7-2 1,2 11 1-3,9 7 1 0,-8 1-1 3,-2-2 0-1,8 11 0-1,0 1 1 2,6 12-2-3,-1 3 2 3,3 1 2-2,-1 15-2-1,-3-4-1 2,-2 3 0 0,10 9 0 1,-4 0 0-3,4 13 0 2,1 9 0 0,6 3 1-3,-12-2 0 4,9 4-1 0,-2 5 0-4,-3 2 1 3,1-4-1 0,0 5 1-1,-1-6 0 1,2 8-2-2,-1 3-1 2,2-1-1 2,-3 0-1-4,1 4 6 4,-1 4 0-5,-4 11 0 4,3 8-1-3,9 10-1 2,-5 20 1 0,2 7 0-1,5-2-1 1,-1 4 0-1,5 20 0 0,-4-11 1 3,7 6-1-3,-3 3 1 0,4 3-1 0,-6 1 1 2,0-1-1-3,3-4 0 4,-1 2 0-5,3 12-1 4,-7-14 1-3,10 16 0 3,2-19 0-2,-12-25 0 1,4-2 0 0,1-4 1-2,-6-11-1 2,8 7 0 0,-7-16 1-2,-3-9-1 3,5-2 8 0,-1-11-2-3,-10-5-2 2,9-1-1-1,-4 5-1-1,-7-13 0 3,2-3 2-2,7 10-4 0,-9-14 0 2,4-1 1-2,-4-22-1 1,4-15 1 0,-12-37 0-2,-3 3-1 2,3-19 0 1,-14-14 0-3,13 2 2 1,-6-9-2 2,-7-4 0-2,-2-16 0 0,7 13 0 1,1 7 0-1,-2 11 0 1,3 1 1-1,1 20 1 1,13 27 0-1,-5 4 0 2,-2 8 0-1,7 16-2-1,-6 13 1 1,8 8-1-1,5 10 0-1,-7-7-1 5,2 10 1-6,0 6 0 2,-1-10 0 0,4 5-2 2,-4 1-1-3,7 1-1 3,-10 5 6-1,3 9 0-2,2 12 0 4,6 39 0-4,2 21 1 1,6 20 0 1,0 18 1 2,1 13-2-4,16 17 0 3,-10-1-2-3,5-18 0 1,-10-12 0 2,0-22 0-1,-4-12 5-2,-3-17-3 2,4 5 1 1,2-7 1-3,-2-1 4 2,8 15-2 0,5-10-3-2,-23-25-3 2,11 4 0 1,-9-8-1-3,-1-15 1 4,-5-20-3-4,-2 2-9 0,-2-16-16 2,-8-5-30 0,3-12-44-1</inkml:trace>
    </iact:actionData>
  </iact:action>
  <iact:action type="add" startTime="118938">
    <iact:property name="dataType"/>
    <iact:actionData xml:id="d36">
      <inkml:trace xmlns:inkml="http://www.w3.org/2003/InkML" xml:id="stk36" contextRef="#ctx0" brushRef="#br0">20816 698 112 0,'-8'0'19'6,"-6"-4"-7"-1,7 6-4-1,-1-3 2 2,2-2 5 1,-6 2-3-2,9-2-1 1,-4 3 0-2,8-4 0 3,-5 5 0-2,5-2 2 0,-1 2 0 0,2-3-2 2,-1-3-1-1,9 5-6-1,-4-6-3 1,14-3-2-1,-7-3 0 1,11 1 1-1,4-3 0 1,1 6-2-2,6 0 2 2,10 2 14 2,-8 8 1-4,13 2-4 3,0 4-2-2,5 5 4 1,2-2-3 0,-5 2 4-1,3-2 2 1,1 11-4-1,-12-6 0 2,6-2-3-3,-4 3-3 2,-2 2-3-1,-1 3 2 2,-4-4 1-1,7-1-2-2,-7-2-1 1,-2 4 2 3,0-3-1-3,-8-5 2-2,-6-5 2 5,-7 4 6-2,-1-4-4-2,-9 1-4 2,1 2-2-1,-7 4-1-1,6 5-2 2,-10 8 1 1,-4-1 1-3,-10 1-1 3,-11 7-1-3,1 0 0 2,-6 0 1 1,-14 3-3-3,-3-8 2 1,-1 19 4 2,-3-4-3-2,0 4 0 0,-3 6 3 1,-5 2 0 0,10 0-2 0,-22-5 1 0,5 12-1-2,2-12-1 1,12-6-4 2,12 3-2-2,12-17-21 0,7-3-34 2,3-7-50-3,12-18-17 2</inkml:trace>
    </iact:actionData>
  </iact:action>
  <iact:action type="add" startTime="119916">
    <iact:property name="dataType"/>
    <iact:actionData xml:id="d37">
      <inkml:trace xmlns:inkml="http://www.w3.org/2003/InkML" xml:id="stk37" contextRef="#ctx0" brushRef="#br0">22978 954 227 0,'14'-4'0'1,"0"-4"16"3,-3 1-5 2,-5 5 12-2,7-2-4 2,-14 1-5 1,1-1-4-3,-3 2-9 1,3 4-1 2,-17-8 0-1,5 3 0-1,-14 8 8 1,-12 9 3-1,-8-5-5 1,6 11-3 0,-6-4-2-1,-8 1 0-1,-4 10-2 2,-11 0 1 1,-1 5 0-2,4 9 1 1,4 6-1 0,6-4 0-1,9 5 0 2,4-2-12-3,28 7 9 1,-4-13 3 2,35 10 0-2,6 7 20 1,18-5 25 0,17 7 12 0,8-2-15-2,3-9 0 3,8-7-4-2,10-17-15 3,-13-12-8-4,8-16-5 1,-12-11-5 0,7-17-5 1,-6-4-1 1,-2-19 2-3,-12-18-1 3,-6-11-5-1,-23-17 3-2,-10-1-5 1,-11 10-10 1,-11 22-3-1,4 22-12 2,-10 15-29-1,4 9-30-3,-5-1-27 4</inkml:trace>
    </iact:actionData>
  </iact:action>
  <iact:action type="add" startTime="120430">
    <iact:property name="dataType"/>
    <iact:actionData xml:id="d38">
      <inkml:trace xmlns:inkml="http://www.w3.org/2003/InkML" xml:id="stk38" contextRef="#ctx0" brushRef="#br0">23567 1287 564 0,'7'27'0'2,"4"4"-42"3,0 5 15 2,-1-14-75-3,0-16-14 1</inkml:trace>
    </iact:actionData>
  </iact:action>
  <iact:action type="add" startTime="120685">
    <iact:property name="dataType"/>
    <iact:actionData xml:id="d39">
      <inkml:trace xmlns:inkml="http://www.w3.org/2003/InkML" xml:id="stk39" contextRef="#ctx0" brushRef="#br0">24517 1027 397 0,'16'4'0'2,"-14"-4"8"5,-8-4 1-3,5 8-13 1,-7 2 4 1,-16-1 0 1,2 2 3-2,-18 0-3 1,10 0 0-1,-6-2 2 1,-11-1-1 0,11 10-2-2,5-3 2 1,-19-2 0 2,23 9-2-2,-4-2-9 1,8 6 6 0,6 3 0-1,2 3 4 0,15 0 0 3,10 18 8-5,9 6-4 5,7 12 2-4,10 12 6 3,1-15 6-2,-2 5 2 6,4 1 8-11,1-7-3 5,-16-7-3 1,-8 2-6-1,-3-22-5 1,-19-8-3-1,-2 0-4 2,-9-5 1-3,0 2 3 3,-2 2-5-1,-9-8-2-1,-2-10 0 1,-12-4-1-1,3-16-16-1,0-19-30 3,-27-18-28-1,12-9-25-2,2-10-44 3</inkml:trace>
    </iact:actionData>
  </iact:action>
  <iact:action type="add" startTime="122824">
    <iact:property name="dataType"/>
    <iact:actionData xml:id="d40">
      <inkml:trace xmlns:inkml="http://www.w3.org/2003/InkML" xml:id="stk40" contextRef="#ctx0" brushRef="#br0">27112 8985 142 0,'-4'-2'0'2,"2"2"9"3,1-6 3 0,-4-3-5 3,0 0-3-3,-2-2-1 0,7 4-1 1,0 1 0 0,-2-4 0-1,-2 6-1 0,8 4-1 1,-4-1 1 0,0 0 0-2,5 1-1 3,0 0-1-2,-6-4 1 1,12 6 0 0,-12-4 2-2,2 0 2 3,1 1 6-3,-1-1-3 2,-8-2-5 1,6-6-1-1,-9 4 2-2,2-10 1 2,0-3-1-1,-2 5 0 1,-7 0 0 0,7 3-1-2,-6-5-1 1,8 4 1 3,-15-5 0-2,-6 6 1-1,11-8 4 2,-14 6-1-3,-5-2-3 2,-3-3-2 0,0 2 0-1,-7-1 0 0,4-4-1 2,-6-3 0-2,7 10 1 0,6-6-1 1,-2 3 0 0,6 3 0-1,7 3 0 1,-3 1 0-1,2-7 0 2,-3 11 0-3,6-4 0 2,-3 4 1-1,-1 5 7 0,-2-10 0 2,3 15-3-2,-2-7 0 1,-3 1 3-1,8 3-4 0,-6-2-2 2,-4 12 0-2,5-10-1-1,4-1-1 2,-8 1 0 1,5-2 0-2,6 10 1 1,-5-5-2-1,9 2 1 0,-4 3 0 2,3 3 0-1,1-2 0-3,-1 7 0 3,-3-9 2 1,3 10-2-3,-8-15 0 3,3 13 0-2,3-6 1 0,-7-1-2 2,5 5 1-2,0-9 0 0,-7 5 1 2,6 7-1-3,2-8 0 1,2 10 1 3,-9-6-1-4,6-6-1 0,8 9 2 4,-14-5-1-4,2 2 0 1,9-2 0 2,-8-1 1-2,3 3-1 0,5-2 0 2,-9 2 0-3,16 0 4 2,-15-1-3 0,6 10 2-1,7-3 1 0,-10 2-4 1,13 3 0 0,-9-5 0-1,3 1 2 1,6 3-3-1,0-1 1 3,-4 3 0-4,0-4 0 1,3-2 1 0,-4 1 0 2,6 0 1-2,-9 2-2 0,3-3 0 1,-4 2 0 0,2-5 0-1,0-4 0 1,-4 4 0 1,4-1 2-4,2 0-2 3,-6 6 0 0,3-10 0-1,-1 2 0 1,3 4 0-1,2 2-1 2,7-4 1-1,-9 0 1-1,8-1-1-1,0 6 0 2,3-9 1 0,0 6-1 0,-7-2 0-1,0-2 0 1,-1 2 1-1,2-3-1 1,-3-1 0 0,-3 2 0-2,12-5 0 2,-7 2-1 0,2 5 2-1,9-11-1 2,-12 0 0-2,12-4-1-1,-4 12 2 3,1-12-1-2,-1 3 0 0,10-8 0 1,-8 7 2 0,4 1-2-1,-1-6 0 0,-4 9-2 1,1-10 0-1,-1 0 1 1,-6-4 1 0,-5-6 0-1,9-3 0 1,-7 3-4 1,0-2 4-2,8-7-1 1,3 10 1-1,2-7 0 0,-1 7 2 1,11-3-2 0,3-3 0-2,-13 2 2 2,12-4 0 0,3 7 1-1,-1-2 2 2,0 0 1-3,4 2-1 2,-2 4-1 1,-3-8 0-2,1-3-1 0,1 4-2 2,-1-7-1-2,0 8 0 0,1-11 3 1,-2-2-4-2,3 5 1 4,-3-1 0-3,8-2 0 0,-6 3-1 0,7-3 2 1,1 8 0 0,0-2-2-1,-5 1 1 1,9 2 0-1,-3 1 4 2,-3-1-2-3,-7 0 0 1,17 3 0 1,-8-1-1 0,6 1-1 0,-4-6 4 0,-1 7-2-1,8 2-3 0,-4-5 2 1,-6-5 0 1,8 5-1-2,-1-3 0 0,-4 4 2 1,7-1-1-1,-3-2 0 0,-4-3 0 2,5 9 3-3,9-3-2 3,-12 6-1-1,6 1 1-2,5 8-1 1,-8-7-1 1,7 6 0 0,-7-5 0-1,3 6 0 1,0 1 0-1,-3-4-1 1,0 9 2 0,4-9-1-1,-9 1 0 0,4 5 1 2,-2-10 0-2,1 4-2 0,2 6 1 2,1-19 0-3,6 17 0 2,-2 4 0 0,7 2-2-1,5-4 2 0,-5 9 0 2,4 10-2-2,-2-12 2 0,-7 5 0 2,12 13 0-3,-18-19 0 4,-1 7 0-5,0-1 0 4,-6 2 1-2,-7-7 0 0,-7-9-2 1,8 16 1 0,3-9 0-1,-7 0 0 1,6 2 1-2,-5-3-1 4,3 2 0-4,6 0 0 1,2 6 0 2,-8 0-3 0,-6 1 4-5,9 7-1 6,-9-8-2-4,10 8 2 3,-17-14 0-2,-2 1 0 0,-4 2-1 0,2-8 0 0,1 7-1 2,-6-5 1-3,9-2 1 2,-6-3 0-1,-8 2 0 1,5-7 0 0,5 10-10-2,-4-5 10 2,-12-4 0 2,2-3 0-4,-7-4 0 2,-10-7 2 0,3 7-2-2,4-4 0 1,-14 3-1 3,9-5-1-3,-7 4-1-1,4 4 3 3,3-5 0-2,-6 4-1 0,13 3-1 2,-17-7-3-1,13 10 3-2,-9 0 0 4,-1-10 1-4,14 9 1 2,-17 0 0-2,7-4-1 3,2 6 1-2,-8 0 1 1,1-1-1-1,-6-4-1 2,10 7 2-1,-17-5-2-2,11 0 1 1,-6-1 0 1,-8 4 1 0,3-4-1-2,-1 6 0 3,6-9 0-2,7 6 0 0,-3-1 0 2,-3 3 0-1,10 6 1-2,0-4-2 2,0 2 1 0,-2-6 0-2,6 17 1 3,-6-17-1-2,3 4 0 1,0 6 2 0,-6-2-3-1,10-3 1 0,-3 5 0 1,-7-1 1 0,17 3-1-1,1 9 0 1,-3-1 0-2,1 1 2 3,8 5-2-1,-13-10 0 0,16 11 1-2,-9-2-1 2,-7-2 0-1,10 0 0 0,-8 4 0 1,3-7 0-1,14 6 0 0,-8-5 1 3,-4 0-1-4,10 6 0 1,-4-2 0 1,-1-2 1 0,-2 0-1 0,6 2 0 0,-1 7 0-2,-3-1 1 2,6 3 0 0,-5 4 1-1,5-7-1 0,-3-3-1 4,-4 0 0-3,10 5 0-1,-9-1 1-1,1 0-1 5,1 0 0-7,1 3 0 4,2 4 0-1,-1-9 0-1,9 3 0 3,-8 6 10 0,1-8-5-3,-2 2 0 4,-1-6-2-6,1-5-3 6,4 5 0-2,0 0-3-1,4-2-28-1,2-12-62 2</inkml:trace>
    </iact:actionData>
  </iact:action>
  <iact:action type="add" startTime="130153">
    <iact:property name="dataType"/>
    <iact:actionData xml:id="d41">
      <inkml:trace xmlns:inkml="http://www.w3.org/2003/InkML" xml:id="stk41" contextRef="#ctx0" brushRef="#br0">21502 2590 107 0,'7'-5'9'3,"-1"3"6"1,-3 1-4 1,6-1-4 1,-7-4-3 0,-2 8-1-2,3-7-1 3,-2 1 0-2,-2 0 1 0,1 3 3 1,0-1 4-1,8-4 3 3,-4 4-1-5,-8-6-1 5,5 13 1-4,0-8-3 1,-2 3-2 1,4 4-1 0,-2-5-4-1,-6 1 1 1,-2 6 1-1,3 1 2 0,-9 7-2 3,0 13 0-4,-6-5 0 1,-6 2-1 1,-5 4-1 0,3 4-1 0,-12-8 0 0,6 6 0-1,-9-1-1 0,-1-9 0 1,12 11 0-1,-7-8 0 1,6 1 1 1,-7 3-1-2,9-9 0-1,-2 3 0 2,7 12 2 0,-9-14 1 0,8 13 0-1,0 1-1 1,2-13 0 1,0 7 0-2,2-2 0 0,-1 1 2 0,4-11-2 1,0 11 1 1,2-7-1-3,7-5 0 2,-12-1 0-1,14-1-1 0,3-8 2 1,0 7-1-1,2-6 0 0,-2-5 1 2,9 0 0-1,-5-2 1-2,1 2 2 2,0 9 3-1,1-12-2 0,-1-1 0 3,1 4-1-4,-2 3-3 1,7-2-1 1,-6-1-1-1,7 9-1 1,-6-14 1 0,6 8 0 0,0-5-1-1,4 1 1 1,-6 1-1 0,3-1 0-2,6-2 1 3,4 3-1-3,10 7 0 3,0-1-1-1,10-2 1-1,-7 5 0 1,12 11 9 0,7-4 1-1,1 5 2 0,11 5-1 1,-5 0 2 0,29 12-1-1,-12-4 4 2,-3 7 0-3,11-7-2 2,4 2-3 0,-1 10 0-1,5-13-3 0,1 12-3 2,-13-8-4-1,-2 6 0-1,-9-6-1 0,-10-2-2 1,-17-15-5-1,-13-3-23 1,-11-5-48 1,-16-10-18-5,0 1-62 4</inkml:trace>
    </iact:actionData>
  </iact:action>
  <iact:action type="add" startTime="131267">
    <iact:property name="dataType"/>
    <iact:actionData xml:id="d42">
      <inkml:trace xmlns:inkml="http://www.w3.org/2003/InkML" xml:id="stk42" contextRef="#ctx0" brushRef="#br0">22927 2991 135 0,'4'-4'0'5,"0"-3"24"-1,-1 5 4 2,-3-4-11 0,10 6-7 0,-10 1-5-1,-1-8-1 0,1 7-1 2,1-1-2-3,-1 3-1 1,0-1 1 2,-12-8-1-2,7 1 1 1,-3 6-1-1,-12-15 0 1,-6 6 0-2,-2 0 0 2,-3-2 0 1,4 5 0-3,-13-7 1 3,-1 2 1-2,-1 4 0 3,5 8 0-4,-9-4 2 1,9 17-1 0,2 1 0 2,-8 9-1-1,15 5 0-2,-3 22 3 3,5 13 0-1,6 9-3-1,7 16 0 1,4 11-2-1,7-2 1 0,9-4-1 1,2-17 0-1,6-8 0 0,8-21 0 2,15 0 10-3,5-14 4 3,20 6 2 0,24-3 8-2,12-14 1-1,-16-2 4 4,12-20 5-4,-21-18-10 1,7-1-9 1,-18-15 3-1,-1-10-3 1,-8-5-5 1,-8-10-5-3,-15-17-5 1,-15-12 0 1,-19-21-4 0,-16-15 0-1,-11 1-10 1,-18 15-17-1,6 12-9 1,-11 30-15 0,20 33-26-1,-5 10-12 0</inkml:trace>
    </iact:actionData>
  </iact:action>
  <iact:action type="add" startTime="131956">
    <iact:property name="dataType"/>
    <iact:actionData xml:id="d43">
      <inkml:trace xmlns:inkml="http://www.w3.org/2003/InkML" xml:id="stk43" contextRef="#ctx0" brushRef="#br0">23895 3406 392 0,'19'-1'0'4,"-14"-1"61"2,-3 5-25-1,10 3-22 1,-18-2-18 0,-3-4 1-1,3 8 2 1,-4 4-5-2,1 7-22 2,-8-9-26 0,-5 1-41-1,-4-13-39 1</inkml:trace>
    </iact:actionData>
  </iact:action>
  <iact:action type="add" startTime="132518">
    <iact:property name="dataType"/>
    <iact:actionData xml:id="d44">
      <inkml:trace xmlns:inkml="http://www.w3.org/2003/InkML" xml:id="stk44" contextRef="#ctx0" brushRef="#br0">24755 3174 194 0,'28'-19'0'3,"-4"6"26"2,7 4-1 0,-5-1-9 1,0 6-5 1,0-7-2-3,-10 1 1 2,5-1 3-1,-7 11 0 1,-8-8-4-1,-6 5-2 2,0 4-8-2,2 5 0 1,-11-14 0-1,0 2 1 0,-9 4 0 1,-4 0 1 0,-4 16-1-1,-17-11 1 0,0 13-1 2,-13 5 0-2,-6 13 0 3,-1 6 0-3,-6 2 2 0,4 2-2 0,6-5 0 1,11 4 0 1,-5-11 0-3,16 1 0 2,-2-6-5-1,13 0 4 1,4-3 0 0,6-2-1 0,11-5 2-2,5 1 0 2,19 6 0 0,5 12 5-1,19 12-1 1,25-6 6-1,-4 1 5 1,-6-7 0 1,7 8 3-2,3-4-2-1,-15-7 4 2,-13 1-1 0,-11-10-6-1,-23-18-6 2,-8 3-7-4,2-11 0 3,-8 13-1 2,-5 7 2-5,-4-7 0 3,-4 5 0 0,-6 0-1 0,-2 3 2-1,0-9-2 1,-1 7 0 0,1-7-4 0,4-2-21-1,-4-7-24-1,4-1-5 2,0-13-25-1</inkml:trace>
    </iact:actionData>
  </iact:action>
  <iact:action type="add" startTime="134944">
    <iact:property name="dataType"/>
    <iact:actionData xml:id="d45">
      <inkml:trace xmlns:inkml="http://www.w3.org/2003/InkML" xml:id="stk45" contextRef="#ctx0" brushRef="#br0">27132 9114 119 0,'2'-5'34'5,"-2"-8"-11"-1,1 13-3 3,-1-6 2-1,0 7-7-2,-5-3-7 2,9 2-1 0,-7 1 0-2,7-2 5 3,-5-1 7 0,1-4-5-3,2 4-5 1,10-4-2 1,-2 0-1 0,7-5 0 0,-1 5 1-1,11 0-2-1,12 2-1 4,-4-2 2-3,8 0-3 0,5 8 1 2,1-4 0-2,-3 2-1 0,3 0-2 2,7 4-1-3,-8 2 0 2,11 7 0-1,0 2-1 2,1 2 2-2,-1 9-1 1,2 1 0 0,-4 0 0-1,-3 2 1 1,0 6-1-1,7-4 0 1,-14 3 2 0,14 8-2-1,-11 4 0 0,7 1 0 2,-11 8-1-2,7-2 2 0,-9 0-2 1,-1 3 1 0,1-3 0-1,-4 10 0 1,10-3 0-1,-14 19 0 0,-2-19 0 2,6 21 0-2,-6-6 0 1,-3-4 0-1,-5-3 0 1,-7 3 0-1,3-5 0 1,-2-4 0-1,-10 1 1 0,2-6-2 1,5-5 2 0,-15 0-1-1,4-10 0 2,-9 4 0-4,3 3 0 3,-3-6 0 1,-6 18 0-3,9-6 0 1,0 13 3 1,-2-10-1 0,7 0 2 0,-10-1 2 0,-4 0-1-2,0-10-3 1,-2-11 1 3,0 0-2-4,0-7 1 3,-4 0 0-3,7-6 0 3,-6-7-2-2,4-3 3 1,1 8 7-1,2-8-1 3,7-5-4-5,-12 4 1 2,5-5-3 0,-2-2-1 1,3 4-1 0,1-3 1-1,1-4-1 1,0 0-1-1,3 2 1-1,-5-4-1 4,5 3 1 0,-2-3-1-6,2 2 1 3,-3-2 0 2,-1 4 0-2,9-8-1 1,-8 8 1-1,0 1 0 1,3-8 0 0,-4 3 0 0,1 1 1-2,9 4-1 2,-12-2-1-2,6-4 1 2,-1 6 0 1,2-5 0-2,-3 4 0 0,-5-4 0 2,10 1 1-2,-2-2 0 0,-3 3 1 1,3-3-1-1,0 7 0 1,0-10 1 0,0 3 1-2,1 4 3 2,1-6 0 1,-5 1-2-1,4 4-4-1,-1-2-1 0,0-1-4 1,4 2-5-1,-9-1-38 2,-2-2-50-3,-17-12-60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481">
    <iact:property name="dataType"/>
    <iact:actionData xml:id="d0">
      <inkml:trace xmlns:inkml="http://www.w3.org/2003/InkML" xml:id="stk0" contextRef="#ctx0" brushRef="#br0">2307 11883 123 0,'0'-4'0'4,"-3"0"6"1,-1 0-1 1,2 4 2-1,2 0 0 1,-2-3 3 0,2 3 4-1,-4 0 5 0,8-8 1 0,-4 8-8 2,2 0-7-2,-2-4 2 1,-3 2 2-1,-1 4-4 1,12-4 0 0,-9 2 2-1,2 0 0 0,-5-6 1 1,7 5 1 0,2 1 0-1,-4-3-2 1,-1-1-1-1,8 5 1 1,-8-3 1 1,1-7-2-3,2 4-3 1,-1 3-1 1,4-3-3 0,-5 5 1-1,2-4 0 1,-1 2 1-1,1 1 0 1,-1-3 1 0,5 3 3-1,-5 0-2 1,9-3-2-1,-2 4 2 1,-1 0-1-1,2 0-3 1,-2-4 1-1,7 8 0 1,-8-8 4 0,11 6-3 1,-6 0 2-3,-4-6 1 2,10 8-2 0,-5-6 0-1,-4 0 1 1,2 0 0-1,-3 4-3 0,-3 0 0 1,4-4 2 0,2 0-2-2,-3 4 0 3,-3-6 0-2,7 4 4 0,-3-3-4 2,4 3 3-3,2 0 3 3,-11-2 1-1,10 0 1-1,-5 4 0-1,8-8 0 4,0 3 0-3,-5 3-1-1,2-5-1 3,-1-1-1-1,5 9-1-2,-6-7-1 3,6 0 1-2,-1 4-1 0,-5-3-2 1,12-2 3 0,-7 4 1-2,12-3-1 3,-1 3 1-2,7 0 2 1,9-1-3 0,6 2-2-1,8 2 2 0,1 2 2 1,-5 0 3 0,-3 2 0-1,-5-6-2 1,-8 5 1-1,5-4-4 0,-4 2 0 3,11-6-1-5,-8 8-1 3,6-5 0 1,17 1 1-2,4 7-2 0,-2-2-1 1,12 3 0-1,6-1 0 2,-1-1 1-2,6 5-1 0,-10-5-1 1,-2 1 2-1,-1 0-1 1,-9-5 0 0,-8 1 4-1,-9 5-3 0,-2-7-2 2,-4 7 1-1,9-1 1-2,-12-3-1 1,9 1 0 1,-3 2 0 1,-8-7 2-3,-3 0-4 2,-4-3 2-1,5 2 1 0,-7 0 0 2,4-8-2-2,-2 8 2 0,-2-2 0 1,-6 0-2 1,11 0 0-3,-10 2 1 2,2-5 1-1,-6 5-2 0,-5-2 2 2,4 2-1-2,-16-4 0 0,2 3-2 0,-5 0 3 1,5 7 0 0,-6-10-2 0,-6 3-4-1,8 5 4-1,-6-9-5 6,-9 10 3-8,-5-8 5 5,-15-4 0-1,-11 3-3 1,-9-2 1-2,0-1 0-1,-5 3 1 0,-1 4-4 2,2 2 3 1,-6-2-1-3,3-3 0 2,-10 6 0 0,12 1 1 0,-13-2 1 0,4-4-2-1,-1 6 0 0,2 4 1 1,-1-6 0 0,5 5-1-1,-12-3 2 0,-2-8 0 1,-6 8-2 1,-2-8 2-3,4-3 1 2,0 2-3 0,-2 0 0-2,11 3 1 3,0 2 0-2,10-4 0 0,-2 4-2 1,6 0 3 0,-2 0-1-1,1 0 0 1,6 4-2-1,-3-4 3 0,2 1 0 3,1 0-3-4,8 4 4 1,-1-8-1 1,4 6-2 0,-6 2 0-1,5-4 1 2,-2-2 2-4,2 1-2 4,0 0 0-1,1-2 2-1,4 2-2 0,8-3 0 1,-1-1 0 4,13 4 2-9,0-1-3 8,5 1 2-3,2 0 2-2,5-1 1-2,3 1-1 4,3 0 1-1,-1-1-2 1,-3 1-3 1,6 2-4 1,-4-4-26-5,13-4-52 2,-6 8-22 2,9-10-64-3</inkml:trace>
    </iact:actionData>
  </iact:action>
  <iact:action type="add" startTime="27499">
    <iact:property name="dataType"/>
    <iact:actionData xml:id="d1">
      <inkml:trace xmlns:inkml="http://www.w3.org/2003/InkML" xml:id="stk1" contextRef="#ctx0" brushRef="#br0">6325 13532 136 0,'-20'-24'0'2,"-2"12"19"4,-1-5-7 0,6-5 7-1,7 4-8 0,-2 6-3 1,7-3 0 0,-2 5 8-1,14 5 3 1,-2-3 2-1,2-1-12 0,0 4-4 2,0 0-4-2,8 4-1 0,6 3 0 1,4 7 0 0,9-2 1-1,2 0-1 1,4 9 0-1,-7-16 3 1,3 6 0-1,-2-1 6 1,3-5 0 1,-9-3-3-2,1 1-3 1,1-4-1-1,7 2-2 1,-4 3 0-1,4-9-3 0,11 12 3 1,-16-6 0 1,18 2-2-3,-5-1 2 2,15 3 0 0,-14-10 0-1,21 6 0 2,-18-6 0-4,12-1 0 2,-4 4 0 4,0 1 0-5,-11-7 1 1,11 10-2 1,-3-8 1-1,6 6 0 1,-6 4 1 0,1-4-1-1,-1 2 0 1,-4-1 1 0,3-2-2-2,-4 6 0 2,6 2 1 0,2 3 0 0,0-2 0-1,0 5-1 1,9-2 2-1,-3 2-1 1,3-2 0 0,5 9 0-2,-1-11 0 2,4 1 0 0,-4 1 0 1,8-2 0-4,-9 0 5 4,-3 5-4-2,-15-9 1 0,16 9-2 2,-23 2 0-2,0-7 0 0,-11-2 0 1,-1 2 0 1,-3 0 0-3,-11 4 0 2,3-10 0-1,-3 2 0 0,-13 2 0 3,-1 0 0-5,-8-6 0 2,-1 6-6 1,-4 3 6-1,-9-8 0 1,-7-1 2 2,-10-4 2-4,-1-1 2 1,-10-8 0 2,-13 0-1-2,3 2-6 0,-10 5 2 2,16 2-1-2,-20 4 0 0,1-1-1 1,-11 4 2-1,6 2-1 1,-5-3-1 0,-7-2 2-1,-10 2 0 1,-1-4-2-1,1-2 1-1,-9-5 0 3,5 7 2-1,-2-3-3-1,8 0 1 2,5 3 0-2,-7 0 0-1,19-2-1 2,-5 0 2 0,8 1-1 0,9 8 0-1,-1-7 0 1,11 10 0-1,5-4 0 0,5 3-1 2,-4 1 2-2,13 3-1 0,11 1 0 1,-6 4-3 0,13-8 3-2,-4 7 0 3,9-3-6-3,2-2 3 1,0 2 0 2,5-2-1 0,5-1-1-3,4-1 3 2,-3-2 1 0,6-2 2-2,12 4 0 3,-1-4 1-3,11-3-2 1,1 2 0 4,8-5 0-5,6 1 2 1,3 1-2 1,4-10-1-1,16 9 2 1,-1-4 0 0,13-2 0-1,5 7 1 0,-8-4 3 2,-2-8 0-2,8 4-1 1,-12 1 1-1,16-3-1 2,-4 7-1-3,-8-9 1 2,13 10 0-1,-1 0-3 1,1 6-2 0,14 12 2-1,1 10-1 0,7 5 0 1,-4 8-2 0,-6-5 3-1,-3 2-1 1,-16-2 0 0,-23-8-14-1,-20 1-9 1,-4 2-44 0,-27 2-75-2</inkml:trace>
    </iact:actionData>
  </iact:action>
  <iact:action type="add" startTime="30138">
    <iact:property name="dataType"/>
    <iact:actionData xml:id="d2">
      <inkml:trace xmlns:inkml="http://www.w3.org/2003/InkML" xml:id="stk2" contextRef="#ctx0" brushRef="#br0">7113 11779 179 0,'-4'-14'0'2,"-9"1"-2"4,-1-1 9-1,-1 5-4 0,8 2-4 3,0-1-5-5,3 8 2 3,5-1 3 0,-6-1 0-1,12 2 0 1,-3 2 2 0,-4-2 10-1,9 1-5 1,-3 0 2 0,8 3 6-1,2-6 0-1,5 7-3 3,-6 2 1-1,9-8-2-1,-6 4-4 1,-2-3-1-1,-2 2-1 0,8-2-2 2,-5 5-2-2,7 1 0 0,-2-5 1 2,-1 6-2-1,1-2 1-1,-7-2 0 4,1 0 1-4,12 2-1 0,-11-1 0-1,6 2 1 0,5 2 1 2,-7-4 5 0,4-4 3 1,-6 3-3-3,7-6-3 2,0 3-2-1,-2 0 1-1,3 0-1 4,7-6 0-3,-1 2 1-1,2 0 0 3,10-4-3-1,-1 5 0-1,1-5 3 1,8 1-3-1,1 2 0-1,1-3 0 5,4 0 2-5,-1-4-1 1,-6 6 1 2,8 0 3-2,-4 4-2 0,-7-3-3 1,3 3-1-2,5 7 2 1,-10-8 0 6,18 8-1 4,-7 1 0-13,-4-6 0 0,5 2 0-2,-5 0 0 5,6-1 0 0,0-2 1 1,-8 5-2 1,10-4 0-2,-8-3 2 0,1 4 0 1,-6-11-1-1,-6 6 0 1,1 3 0-1,7-13 0 1,-4 10-1-1,5 2 2 0,2-2-1 2,3-2-1-2,0 7 1 0,-1 1 0 1,6 2 0 0,-11 0 0-1,5-3 0 1,-6-2 0-1,-2 2 0 0,-10-4 0 2,1-5 1-1,-8 5-1-3,-6 0 0 4,-6-5 0-2,-10 8 1 1,6 1-2 0,-23-2 0-2,12-1-1 2,-11 4-3 0,2-1 2 0,-13 9 4 0,-17-13 1-1,-2 1-3 1,-11-4 2-1,-5-6 2 1,-6 4-1-1,-15-5 2 1,13 2-1 0,-11 7 0-1,3 2-2 0,1-4-1 2,-5 6 2-2,7 2-2 0,-4-2 0 1,-9 9-1-1,3-1 1-1,-2-8 2 4,-3 6-2-3,1 4-1 0,-1-5 2 0,-8-5-1 2,13 16 0-2,-12-11 0 1,-3-3 1-1,4 4-2 1,10-1 2 0,1-10 1-2,-5 10-1 2,12-4 0 0,11 4 1 1,0 2-2-3,8 5 0 3,-9-1-1-3,8 3 1 2,-5-8 2 0,4 8-2 0,-6-3 0-2,8 5 2 2,-4-10-3 0,9 0 1-1,-3-6 0 1,7-2 1-1,10 8-1 0,1-10 0 2,6 4 3-2,-2 0-4 0,9-5 0 2,-12 0 2-2,24 3 0-1,-17-2-1 3,0-1 0-2,12-1 4 0,-5-1 0 2,9 6 1-2,6 0 1-1,0-1-2 3,0 0-3-2,-4 4 0 0,17-2 1 2,-9-5-3-3,14 10-2 3,-3-6 0-2,14 2-2 1,0 7 0-1,4-8 1 1,10 1 4 0,-1 4-2-1,4-4 0 1,5 0 2-1,7 5 0 3,0-6 1-4,-1 5-1 1,1-2 0 0,4-6 3 1,-11 3-3 1,13 1 0-3,-7 3 1 2,6-6-1 1,9 16-1-3,-10-14 1 2,13 0 1-1,-2 1-2 0,-3-4 2 1,7 1-1 0,-10-6 1-1,6 1-2 1,-10-4 2-1,1 6 0 2,-6-4 0-2,-6 6-2 0,-6-3 2 0,-1 4 1 2,-19-10-2-2,3 20 0 0,-9-11 0 2,-11 2 0-3,2 13-1 1,-7-12 0 2,-4 6 0-3,-7 1-1 1,-4 4-1 2,-8 6 0-2,-4-2-6 0,-13 4-4 3,-14-4 3-4,-17-3 5 1,-8-6-3 2,-12-11-6-2,-22 9-17 2,23-3-25-3</inkml:trace>
    </iact:actionData>
  </iact:action>
  <iact:action type="add" startTime="32792">
    <iact:property name="dataType"/>
    <iact:actionData xml:id="d3">
      <inkml:trace xmlns:inkml="http://www.w3.org/2003/InkML" xml:id="stk3" contextRef="#ctx0" brushRef="#br0">6264 14671 167 0,'8'0'0'4,"-7"-6"18"1,6 5 1 1,0-3-3 1,-3 0-6-2,4 0-6-2,-5 1 1 4,0 2 4-1,7-6-1-2,-4-1-2 3,2 1 1-2,-2 1-1 1,1 3-1 0,1-5 0-1,5-2 0 0,-12 14-2 1,13-8 2 1,0-5-2-3,2 9-1 3,1-6 0-3,-3 6 1 2,4 0 0 0,4-4-1-1,-2 2-2 0,10 3 0 1,2 0 4 2,-6-1 0-4,8-1 0 3,1 3 3-4,-8-1 0 4,8-1-3-1,-1 4 0-1,-7-3-1 0,-3-6-2 2,11 11-1-2,-12-8 0 0,11 4 2 1,-1-6-3-1,6 8 1 1,4 0 0 0,17 2 0-1,-8-1 0 1,8 3 0-2,-5 2 3 2,-4-4-1 0,-4-2 1 0,-1-2 2-2,-1 1-4 5,8 2-1-5,-12-2 0 0,6 1 4 1,2-4-4 2,-1 8 0-1,4-8 0-2,-5 8 2 3,10-7-3-1,-2 1 1-1,4 2 0 1,10-2 0-1,4 1 0 0,1-3 0 1,5 8 2 1,0-5 1-3,2 1-1 2,2 2 3-1,4-2-4 1,7-4-2-1,-18 8 2 1,9-8 1-1,5 3-2 2,-7-1 0-2,9-2 0 0,-6-7 4 1,2 12-2-1,-13-6 1 1,-1 1 1 0,1 1-3-1,-3 1 1 0,-7 1 0 1,2 2-1 0,-14-8-2-1,-3 12 1 1,13-4 0-1,-12-6 1 2,-16 2-1-2,-3 2-1 0,-11-5 2 4,4 2-2-6,-13 0 0 4,-15 0 2-5,8 0-1 4,-11 0 0-1,7 1-8 1,-14-1 8 0,-10 3-1 0,6-6 1 0,-16 2 0-1,-4 2 1 2,-6-1-1-3,1-5-1 2,-19 7 2 0,9-4 0-1,-18 2-2 1,-6-6 0 0,0 6 1-2,-1 0 1 2,-8 1-2 1,-2 2 2-4,6-7 0 4,-14 8-1-2,13-8-1 1,-13 2 1 1,-5-3 0-3,-4-1 0 1,-18-5 2 1,-1 1 4 0,9-1-3-1,-21 3-1 1,16-8 0-1,-3 7-1 1,2 0-2 0,10-1 0-1,0 0 2 0,12 2-1 1,11 2 1 0,2-5-1-1,4 7 0 1,-12-4-1-1,19 8 1 2,-8-9 9-2,9 3-4 0,3 6 1 1,8 0-1-1,10 4-2 1,4 0-3-1,4 4 0 1,10-3 0-1,2-1 2 1,12 4-2 0,3-7-1-1,6 3 1 0,9 0 0 0,1-8-1 2,1 4 2-3,3 2 16 2,6-4-9-1,8 2-4 2,10 6-2-2,12-4-4 1,11 6 2-1,7-1 0 1,10 0 0 0,3-3 1-1,13 3-1 1,1-3 0-1,6-4 2 1,7 4-3 0,-14-4 2-1,5-2 0 0,1 4-1 1,3 0 0 0,-12-6 5 2,-4 2-2 1,5-2-2-8,-2-4 2 2,-7 8-1 5,11-6-4-4,-5 1 3 1,2 5 0 1,-11-11 2 0,2 4-2-1,2-1 1 1,-5-5 1-1,-20-5-3 2,2 1 0-2,-15 1-3 0,-7-6-1 0,7 15-12 1,-15-4-24 0,-5 6-11-1,9 15-23 1,4 20-71-2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72">
    <iact:property name="dataType"/>
    <iact:actionData xml:id="d0">
      <inkml:trace xmlns:inkml="http://www.w3.org/2003/InkML" xml:id="stk0" contextRef="#ctx0" brushRef="#br0">18060 6392 157 0,'-4'-6'0'1,"-10"2"-5"3,10-4 5 3,-17-3 0-1,-1 3 0-2,4-2 0 2,-1-6 0 1,11 9 0-3,-13-4-1 3,6 5 1-3,5-1 0 1,-1-7 1 2,-6 3 2-2,4 1 0 0,5 2 4 1,-5 1 5 0,14 0 7-1,-6 0 2 1,0-1-6-1,-4 2-4 1,8-2-3 1,-3 3-1-3,0 3-3 1,4 1 2 1,4-1 4 0,-3 5 0-1,0-9-2 1,5 0-1-1,0 0-2 0,4 0-2 2,2-3 1-2,-1-3-1 0,5 2 0 1,-1-2 0-1,8-3-1 1,4 4-1 0,-2 1 1 2,13-3 2-5,-5 3 1 4,-1-3 3-2,13 7-2 0,-4-6 1 2,4 0 3-2,3-4-3 0,4 10-2 1,12-5-2 0,-4 1-1-2,6 4-2 3,4 6 0-1,8-2 1-2,11 9-2 2,-17-3 0 0,-3-7 1-1,6 7 2 1,-20-9-2 0,2 9 0-2,6-8 0 2,-4 7-2 1,1 4 1-3,6-7 2 3,-3 1-1-2,-3 4 0 0,6 1-1 1,0-1 1-1,-6-5 0 1,1 14 1 0,-5-12-1-1,-16 0 0 0,-11 2 2 1,-19-6-2 0,-10 4 0-1,0-2-6 0,-13 3 1 1,-6-6 5-1,-3 12 0 2,-6-7 0-2,2 4 0 1,-5-9 0-2,-12 7 1 2,5-4-1 0,-3-4 0 0,-5-1 1-1,-6 0-1-1,6 1 0 3,-8 0 0-1,7-6 1-1,-4 10-1 0,-1-4 0 2,-1-2 1-3,8 14-1 3,-24-2 0-1,4-1 0-2,8-3 1 2,-8 3-2 1,-2-1 1-3,0 2 0 2,3-1 0 0,5-4 0-1,2 0 0 2,0 7 0-3,-4-4 0 2,10-4 0 0,-7 4 0-1,10 2 0 0,0-3 0 2,6 7 0-2,-2-9 0 0,3 5 1 2,-11-1-1-2,10-1 0 0,-4-3 1 2,3 8-1-3,5-5 0 1,2-4 0 2,-7 7 1-3,14-3-1 2,-3 4 1 1,-3-2 0-2,-7 0-1-1,12-2 0 3,-7 2 0-2,4 1 1 1,1-1-1-1,-1 0-1 1,8 5 1-1,-3-6 1 1,-2-2-1-1,10 5 0 2,-8-8 0-2,0 4 0 0,10 2 0 1,-4 0 0-1,3-8 0 2,-4 10 0-3,13-4 0 2,-8-3 0-1,1 1 0 0,8-1 0 1,-12 1 0 0,13-3 1-2,-17 0-1 3,23-2 0-2,-2 5 2 1,4-5 0 1,-3 1 5-3,14 0 6 3,-10-7-5-2,5-1-5 0,4 2-2-1,12-3 1 3,-2 0-1-1,9-2 1-1,-3 7 2 2,8-2 0-2,-6 2-4 0,1 10 0 1,-7 3-32-1,8 5-48 0,1 27-117 1</inkml:trace>
    </iact:actionData>
  </iact:action>
  <iact:action type="add" startTime="19596">
    <iact:property name="dataType"/>
    <iact:actionData xml:id="d1">
      <inkml:trace xmlns:inkml="http://www.w3.org/2003/InkML" xml:id="stk1" contextRef="#ctx0" brushRef="#br0">3766 3450 132 0,'6'-10'0'4,"1"11"-20"2,-5-1 19-1,2-7-1 1</inkml:trace>
    </iact:actionData>
  </iact:action>
  <iact:action type="add" startTime="19665">
    <iact:property name="dataType"/>
    <iact:actionData xml:id="d2">
      <inkml:trace xmlns:inkml="http://www.w3.org/2003/InkML" xml:id="stk2" contextRef="#ctx0" brushRef="#br0">3825 3383 106 0,'8'-9'25'3,"5"8"2"2,-6-6-7 1,12 8 0 1,-11 3 0-3,5-4-6 1,2 6-5 0,-2 8-3 4,0 0-5-6,12 1 1 3,-8 5 0 0,0-3 0-2,10 6 0 4,-6-1 1-3,-7 1 1-1,11-1 0 3,4 14 0-1,7-15-2-1,-12 9-1 1,18 2-1-2,-20-13 1 1,17 13 1 4,2 0 0-5,9 2 3 1,-8-1 3 1,0 4 5 0,1 1-2-1,-3-2-4 2,-9 7-2-3,7-8-2 1,-8-2 0 2,3 9-2-2,-5-12 1-1,4 2 0 3,2 13-2-1,-10-10 0-2,0-10 1 3,4 12-1-2,-4 0 0 0,10-8 0 1,-3 9 1 0,-7-16-1 0,18 12 2-2,-12-3 2 3,-3-6 0-3,5-1-1 3,-3 11-1-2,-10-13 1 1,7-1-1 0,-9 2 2-2,4-3 2 1,-8-1-1 3,-3 2-2-5,5-4-1 3,-5 9-1 1,-6-14 0-2,6 8-1 1,5 1 1-2,-5 3-1 3,-2-9 0-3,7 8 2 2,-4-3-1 0,6 5 0 0,1-1 0 0,0-9 0-2,-2 11-1 2,16-1 0 2,-10-6 0-5,-10 0 2 3,12 1-2 0,0 0 0 0,-4 3-1-1,10 5 1 1,-2 1 0-1,0 0 0 0,5 3 0 2,-4-9 0-3,6 8-1 2,7 2 0 0,1 8 0-1,0-9 1 1,1 3 0 0,-1 0 0-1,9 9 0 0,-10-3 0 2,5 2 0-2,9 0 0 0,-7 0 0 1,3 9 0 0,0-10-1-1,9-1 2 1,-8 13-2-1,7 1 0 2,6-13 2-2,-11 5 0-1,3 4 0 2,-1 1 0 1,3 10-1-2,-6-16 1 0,2 8-1 1,0 5 0 0,-5-8 0-3,-9-6 0 5,12 3 0-3,-10-2 0 0,-1-6 0 1,3 6-1-1,-5-2 1 2,-1 2 0-2,18 1 0 0,-10 0 0-1,-2 2 0 4,6 2 0-3,5-1 0 0,-11 1 0 1,6 0 0-1,0 3-1 0,-2-3 1 2,-6-16 0-2,0 6 0 0,0-2 0 2,0 1 0-3,0-1 1 1,-1-4-1 2,-3 3 0-2,7 0 0 0,2 0 1 1,-2 1-2 0,-2-4 1-1,3 6 0 0,-1-2 0 2,5-3 0-2,-9 4 0 0,5-1 0 2,-16 1 0-2,9-6 0 1,-2-8 0-1,-8 3 0 0,4-4 0 2,-5 2-1-3,-8-4 2 1,0 3-1 2,19 4 0 0,-13-11-1-4,-8 3 1 4,8 5 0-1,-4-11 0-3,2 0 0 3,-6 5 0 1,-11-10 0-3,-5-6 0 3,12 4 0-1,-9-4 0-2,-4-4 0 1,3 5 0 0,-5-8 0 1,-1 4 0 0,8 2 0-1,-4 2 0 1,-3-7 0 0,2 9-1-1,-3-8 1 0,-3 2 0 1,15 4-1 0,-21-12 1-1,18 10 0 2,-13-4 0-3,5 2 0 2,3 1 0 0,-5-6 0-1,-2 3-1 0,6 1 1 1,-3-2 0-1,-9-3 0 0,13 10 0 3,1-7 1-3,-10-5 1 0,7 12-1 0,2-6 0 2,-2 0 0-2,-4-3-1 0,13-1 0 1,-14 4 0-2,17 2 1 3,-14 0-2-2,7 1 1 1,-8-8 0 0,14 5 0-1,-12 5 0 0,8-3 0 3,-9-4 0-5,4 2 0 2,11-1 0 1,-7-5-1 2,-3 0 1-5,6 1 0 3,-2-7-1 1,4 4 0-3,-5-17 1 4,5 11 0-5,-2-4 0 3,6 3 3 1,3-2-2-2,-5-4-1 0,1 4 3 1,12-2-1-1,-15 2 0 0,4-4-1 2,1-3 0-2,-7 0-1 0,7-1 0 1,-4-7-1 0,-5-6 1-1,3 10 0 1,2-26 0-2,0 7-1 3,-3-2 1-1,-5 0 0-2,13 1 0 2,-4 1 3 2,5 0-4-3,2 12 2 0,0-2 0 1,14 5 0 0,-10-3-1-1,-1-3 2 1,10 2 2-1,-3 4-1 3,3 0-2-4,0-7 0 1,-5-1 0 0,6 12 0 1,-10-27-2 0,9 18 2-2,6-3-2 3,-6-10 1-2,8 6 0-1,-3-5 0 4,8 0 0-2,-3 8 1-2,5-4-2 2,1 0 1 0,-6 3 0-2,9 8 1 3,-1-4 3-1,-6 2 4-2,2 5-2 4,-11 4-2-5,1-13 0 3,-8 8-3 1,0-4 0-2,-4-2-1 0,2-1 0 1,-2-8 0-1,-2 2 0 0,-3-2 0 2,0 0 0-2,8 0 0 0,0-1 2 1,1 1-2 0,-1-12 0 0,11 16 0-1,-2-9 0 0,-9 6 2 1,19-3-3-1,-10-2 2 1,7 10-1 0,-2-8 0-1,0 4 0 2,11 1 0-3,-5-11 0 2,7 12 0-1,6 0 0 3,-6 2 0-6,1-5 1 3,13 10-1 1,-13-5 3-1,1 2-2 2,6-7 1-2,3 6 1 2,-9-6 1-3,-2 2 1 0,8 3-1 5,-14-7 0-4,6 5 0-2,-9 0-2 4,-1 0-1 0,7 0 3-4,0 4-2 4,-3-4 0-2,1 1 1-1,0-3-1 7,-5-8-1 1,5 17 1-12,-7-16 0 3,-1 12-1 0,8-9-1 2,-2 6 1 2,0 0 0-3,7 0 0 4,-9-1 0-2,0 4 0-3,10 0 3 3,-18 4-2 1,5 3 1-2,8-4 1 0,-14 4-2 1,13 1 1-1,-10 2 0 0,-6 0-2 2,6 0-1-2,4 1 0 0,-17 8 0 1,5-4 0 1,-4-8-1-3,-7 11 2 2,5-2-2-1,1-3 1 1,-3 8 0 0,-4-5-1-1,1 3 2 0,-4 3-1 1,7 0 0 0,-7 5 0-2,-3-6 2 4,3 1-3-5,-1 8 2 3,-9 1-1 1,9 2 0-1,-8-6 0-2,-9 7 0 3,12 2 0-1,-4-5 0-2,-5 9 0 1,-3-6 0 1,4 8 0 0,-3-8 0-1,-5 4-2 1,9 4 2-1,-9-6 0 0,4 8-1 1,7-4 1 0,-14-4 0 0,5 10 0-2,8-9 0 3,-13 3 0-2,14 3-2 0,-12-9 1 0,0 8 1 1,10 2 0 0,-12-6-4-1,0 4 2 1,9 0 1 0,-9-2 1 0,0 4-2-1,-2-4 1 0,-6-2 2 2,-7 11-2-2,0-5 0 2,-6-4 2-3,-9 0-1 2,-10-11-1-1,-4-1 2 2,-2 8-1-2,-14-5 0-1,3-9 1 2,-8 4-1 0,3 7 0 0,-4-5 0-2,4 4 1 3,-8-6 0-1,-1 6-1-1,13 10 0 1,-9-5 0-1,9 4 0 0,9-6 0 1,5 14-1 0,6-13 1-1,7 4-2 2,5 10-6-2,14-10-11 0,5 10-18 1,-2-14-24-1,15 9-2 0,0-10-18 0,3 7-41 1</inkml:trace>
    </iact:actionData>
  </iact:action>
  <iact:action type="add" startTime="22014">
    <iact:property name="dataType"/>
    <iact:actionData xml:id="d3">
      <inkml:trace xmlns:inkml="http://www.w3.org/2003/InkML" xml:id="stk3" contextRef="#ctx0" brushRef="#br0">13938 3354 260 0,'8'1'0'5,"2"-8"0"-2,9 14-1 3,-18-1 3 0,-1-2-4 0,2 8 1-2,8 14 0 2,0 7 0 0,8 17 1-1,3 13-2 1,6 11-1-1,-1-10 3 1,3-2 0 0,2-3 0-1,-14-6 0 0,9 1 1 1,2-9 0 0,-11-11 0-1,4 6 1 3,-3-4 1-3,3-9 0 1,-25 5 1-1,17-10 0 0,-12-12-1 1,2 11-3-1,-20-11 1 1,10 2 1-1,-13 0 1 2,-6-11 1-3,-9-2 1 4,2 7 3-3,-10-23 1-2,-14-6 0 3,-8-2 4 0,-7-19 3-1,-4-1-2 1,-20-14 2 0,3 0 3 0,-11-5-1-2,-23 7-3 3,10-10-2-2,-2 4-7-1,-7 4-1 3,-3 2-4-1,-6 1-1-1,8 11 0 1,17 15-12-1,9-4-23 1,-1 6-30 1,13 1-81-3</inkml:trace>
    </iact:actionData>
  </iact:action>
  <iact:action type="add" startTime="25441">
    <iact:property name="dataType"/>
    <iact:actionData xml:id="d4">
      <inkml:trace xmlns:inkml="http://www.w3.org/2003/InkML" xml:id="stk4" contextRef="#ctx0" brushRef="#br0">4073 3589 103 0,'1'-6'6'3,"6"-5"3"3,-10 9 4 0,1-8 1-1,2 5-4 1,0-6-1 0,-11 8-4-1,11-5-2 1,-2 2 0-1,-3-1-1 0,5 3 3 1,-7 3 2 0,3-5-1-1,4 1 0 1,1 10-2-1,2-6-4 1,-2 1 0 0,-3 0-1-1,-1 0 1 0,3-4-1 1,0 9 0 0,0-6 1-1,1 2 0 1,-2 8 0-1,0-9-1 1,5 3 1 0,1-3 0-1,-10 2 0 0,5 1 1 2,-2 2-1-2,9 7 1 1,-2-6 0-1,6 9 0 0,-6-3 0 1,14 1-1 0,-5 8 0-1,3-6 0 0,-1 0 1 2,6 6-1-1,-9-8 1-1,16 2 0 1,-18 0 0-1,-2 1 2 1,15-6 1 1,-13 5 0-2,8-5-1-1,-1 6 0 3,9 1-1 0,-15-1-1-3,8-3 0 1,-4 1 0 2,-2-5 0-3,17 14-1 3,-16-11 0-2,7 10 3 0,-4-5-1 1,4 6 0 0,-4-1 1-1,9 7-2 1,3 0 0-2,-3 6-2 3,-1-6 1-1,3 11 0-1,-6-14 0 0,5 6 0 2,-17-7 1-3,5-5-1 2,9 5 1 0,-10 0 0-2,6-1 1 3,-4-3 2-1,6 8 1-1,-2-11-1 0,9 9 0 1,-8 2-1 0,0-3-1-2,8 4 1 3,-11 4-1-1,8-9-1-4,-1 8-1 7,0-3 0-5,2 2 0 1,-4 6 1 1,7 3-1 0,2-6 1-1,-2 0 0 1,3-2-1-1,-7 9 1 1,12-6 0 0,-7-4 0-2,-3 2 0 2,12-4 0-1,-18 1 2 2,0-2-3-2,2-4 1 2,4 9-1-2,-9-7 0 0,12 8 0 2,-4 0 0-1,8 4 0-2,-4-9 1 2,1 2-1 5,1 6 0-10,1-10 0 4,-7 0 0 0,6 0 0-1,0 5 1 4,-7-9-1-3,1 4 0-1,1-4 0 4,6 3 0-4,-12 6 0 2,10-9 0 0,-7 0 0-1,5 6 0 1,7 3-1 0,-1 0 0-1,-2-3 3 0,-2-2-1 1,-5 6 0-1,10 1 0 1,5-1-1 0,-6 13 2-1,5-10-1 0,-3 1 1 2,-8-3-1-2,1-5-1 1,2 9 0-1,-7-8 0 1,8 8 0-1,-5 0 0 1,4-10 0-1,-1 5 1 3,7 0-2-5,3 11 1 1,-1-9 0 2,8 3 0 0,-4 3 1-1,12-1-2 1,-5 4 0 1,12-2 1-3,-17-8 0 1,7 5 0 1,-8-5 0 1,-4-3 1-3,0-1-2 2,7 7 2 0,-7-11 3-1,-8 0-3 2,15 10 0-3,-11-11 3 2,-2 2-1-1,5-6-2 1,2 18 1-1,-5-16 1 2,-3 6-2-2,11 0 0 0,-11 13-1 1,3-28 0-1,-1 27 0 0,-2-22 0 3,-1 14 0-4,-2-7 0 3,4 5 0-1,2-4 0-1,-6-1 0 0,-3-1 1-1,-6-5-1 1,5 0 0 2,-7-1 0-1,1 4 2-1,-7 1-2 0,6-1 0 1,0 0 0 1,-7 3 0-3,1 5 0 2,3-5 0 0,-2 4-1-2,8 1 1 4,-2 2 0-4,3-6 0 1,-1-4 0 1,-2 8 1 0,11-3-1-2,-4-1 0 4,-7 1 0-4,5-4 0 2,-9 1 0 0,3-9 0 0,-13-6 0-3,5 12-1 5,1-6 1-2,-11-11 0-1,7 10 0 1,-7-4 0-2,17 9 0 3,-16-8 1-1,11 5-1-1,-10-6 0 0,-2-1 0 1,0 1 0-1,0 8 0 0,-1-12 0 0,11 7 0 2,-13-8 0-2,2 6 0 0,-7-8 0 0,4 3-1 0,4-4 1 1,-3 0-1 4,-5-2 2-7,8 2-2 3,-4-4 2-2,-1 6 0 1,1-6 0 1,0 1-1 0,0 3 1 2,2-3-1-6,-3 6 0 6,1-9 0-4,3 2 1 1,-3 3-1 0,6-1 0 1,-2 2 0 1,9 11 0-2,-9-17 0-1,-4 9 0 2,2-10-2 1,-3 6 2-3,1-2-1 3,-1-2 0-2,1 1 2 1,1-5 0-1,-2 7 0 2,1 0 1-4,1 2-2 6,2-4 0-3,-11-6 0-2,16 9 0 1,-13-8 0 1,8 9 0 0,-9-4 0-1,10-4-2-1,-2 4 2 3,-3 0 0-3,0 2 0 3,5-4 0-2,0 7-1 1,-11-5 1-2,6-5 0 4,0 10 1-4,3-10-1 1,-3 9 4 1,1-6 0 0,1 5 0 0,2 0-1-2,-6-7-1 2,2 0-1 0,3 9-1-1,-4-10 0 3,3 7 0-3,2 0-2 1,-7-1 2-2,5-1-1 3,-3-1 1-3,4 8 0 2,-3-18 0-1,3 11 0 1,-9 0 1 3,12 0-1-1,-8 0 0-8,8 5 0 6,-6 1 0-2,-1-9 0 3,7 0 2-2,0 8-2 3,-9-4 1-7,3-1 0 5,-1-3-1 0,8 6 0-1,-6-1 0 1,-6-7 0-1,14 10 0 1,-18-7 0 1,18 4 0 5,-7 7 0-11,-9-15 0 11,20 13 0-11,-15-6 0 0,6 8 0 11,-6-8 0-12,6-2 0 4,-7 7 0 2,9 1 0 0,-6-4 0 6,2 6 1-12,7-5-1 5,-11 2 0 4,6 2 0-8,3 0 0 6,-6-2-1-1,-2-1 2 7,12 8-2-12,-10-2 2 12,-5 0-2-13,5-9 1 0,6 7 0 13,-11-7 0-12,9 5 0 0,-4-3 0 7,1 7 2-4,7 2-2 2,-3-4 0-1,-1-7 1 1,8 9 0 0,-18-8-1-1,4-1 0 0,18 15 0 2,-19-17 0-3,5 5 0 2,5 3 0-1,-13 1 0 1,12-4 0 0,-3 3 0-1,-1 2 0 2,-4 0 1-2,7-1-1 0,0 0 3 1,-5-4 0 0,7 11-1-1,-7-11 1-1,10 7-1 5,-5-2-1-5,-2-1-1 1,0-4 1 0,-1 8-2 2,2-11 2-2,1 8-1 1,-5 0 0-1,5-4 0 1,2 1 1 0,-2 5-1-1,2-2 0 0,0 2 0 1,-1 5 0 0,-3-5 0-1,7-1 0 2,-5 2 0-3,-5 1 0 0,5-1 0 5,3 4 0-5,-10-6 0 0,5 5 0 3,6-6 0 1,-10 0 0-5,-1 1-1 3,10 2 1-1,-8-2 0 1,5 4 0-1,-1-2 0 3,-4-2 0-5,6 5 0 3,0-3 0 0,-5-3 0-2,-2 3 1 3,2 3-1-3,2-2 0 2,1-5 0 0,1 3 0 0,-8 2 0-1,10 2 0 0,-8-7 0 3,5 7 0-5,-1-2 1 4,9 5-1-2,-7-9 0 0,-2 6 1 3,2-1-1-5,3-1 0 3,-3 1 2 1,5-1-2-3,2 1 2 2,-9-4-1 1,8 1 0-3,-15-5 1 3,19 10 0-2,-9-2-1-1,1-3 0 2,-1 4 0-1,1-3-1 2,-1 6 1-3,2-6-2 4,0 8 2-4,-4-4-1 1,7 4 0 2,2 0 0-3,-9-4 0 2,3 3 0-1,4 2 2 3,0-4-1-4,2-1 0 3,-8 9 0-4,7-6 0 2,-1-2-1 3,2 6 0-3,-5-5 0 1,-3 1 0-2,7 3 0 3,-6-17 0-2,-4 19 0 2,12-17 0-4,-11 6 0 4,8 4 1-1,5 1-1-1,-7-8 0 0,-1 5 1 1,0-3-1 1,-2 4 0-3,2-1 0 2,6-3 0-2,-14-3 0 2,4-3 0 1,-4 3-1-2,3-4 1 0,3-5 0 0,-2 17 0 1,-3-9 0 0,6-10 0-1,-3 12 0 2,1-3 0-3,0-6 2 3,-1 4-3-3,0 7 2 3,6-10-1-1,-2 2 0 0,-5 6 0-3,2 0 0 4,3-11 0-2,-14 6 0 1,8-10-1-1,7 10 1 0,-13-2 0 0,5-5 0 1,4 7 0 0,-11-8 0-1,11 6 0 1,-9-8 1 0,11 17-1 4,-9-13 0-8,1 0 1 3,1 6 0 2,1-4 2-4,10 1 0 5,-14 9 1-5,11-10-3 3,5 7 0 0,-7 3 0-2,1-8-2 2,3 9 1 2,-7-2 0-5,6 1 0 3,4 12-1 1,-5-15 1-2,6 10 0 2,-1-3 0-4,-8-4 0 3,8 5 0-1,0 0 0 2,-1-2 0-2,5 1 0 3,1 4 0-4,-10 1 0 1,23 6 0 1,-18-7-1-1,2-4 2 0,6 9-1 3,0-1 0-4,0-3-1 1,3 0 2 2,-7 3-1-2,1-9 0 0,-1-2 0 1,1 6 0-1,-6-2 0-1,7 5 0 4,1-5 0-3,-3 2 0 0,0-7 1 0,10 4-1 1,-13 3 0 0,10-5 1 0,-5 2-1-1,-3 1 1 3,7 6-1-3,3-3 0-1,-4 2 2 1,4-3-2 1,8 9 1 0,-16-7 0-2,13-2-1 4,-10-2 0-4,0 9 2 2,1-12-3 0,-3 6 1-1,1-1 0-1,-2 0 0 3,6 3 0-1,-20-12 0-1,20 12 0 2,-4-9-1-3,1 14 2 2,0-11-1 0,0 9 0-1,7 2 0 0,-2-5 0 1,-2 2 0-2,4 6 0 3,-4-9 0-1,-4 9 0-1,5 0 0 1,-3-9 0 0,1-4-1-1,-2 6 1 0,4 0 0 1,-1 4 0-1,1 2 0 0,1-5 0 2,5 9 1-3,-5-3-1 2,8-8 0 0,-4 11 0 0,-6-7 0-1,14 5 0 1,-16-3 0 0,8-2 0-1,-9 3 0 1,2 2 0-1,6-5-1 0,3 7 1 1,-10 1 0 0,11-1 0-1,7 1 0 1,-10 5-1-1,11-2 2 1,5 13-1 1,-2-5 0-4,5 2 0 3,-3 0 0-1,-4 4 0 2,6 0 0-3,3 5 0 3,-2-3 0-2,-10-1 0 1,3-8 1 0,-3-1-1-2,2-4 0 2,2 10 0 0,-4-9 0 0,6-1 0-1,0-2 0 2,-1 12 0-2,10-15 1 0,-8 13-2 1,9-2 0-1,1 3 1 0,-3-4 0 1,3 12 1-1,9-4-1 1,-10-5 0 0,-3-1 0 0,9 5 0-1,-9-6 1 1,-10 4-2-1,10-14 2 0,-12 0-2 2,-2 0 1-2,-9-5 0-1,2-3 0 3,-3 3 0-1,4-3 1 0,0-1-1-1,6 2 0 0,-6-7 0 1,-9 1 2 0,12-3 1-1,-6 1 0 0,-10-7 0 1,6 1 1 1,-7-4-2-3,0 6 2 3,-6-9-2-2,-1 7-1 0,-8-3-1 2,5-9 0-3,-1 10-1 2,-7-4 0 0,8 8 0-1,-10-7 1 0,1 8-1 1,9-4 0-2,-13 3-1 2,10-5-1 1,-7 5-3-3,-3-5 2 2,5 8-2 1,-4-9-3-4,2 3-5 4,2 13-20 0,0-8-44-3,8 12-63 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1.20952E-6" units="1/dev"/>
          <inkml:channelProperty channel="T" name="resolution" value="1" units="1/dev"/>
        </inkml:channelProperties>
      </inkml:inkSource>
      <inkml:timestamp xml:id="ts0" timeString="2020-03-20T15:44:13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67">
    <iact:property name="dataType"/>
    <iact:actionData xml:id="d0">
      <inkml:trace xmlns:inkml="http://www.w3.org/2003/InkML" xml:id="stk0" contextRef="#ctx0" brushRef="#br0">21123 14838 164 0,'3'-3'0'4,"-3"1"36"0,2 0-23 2,-3 1-11-1,4 4-3 1,-14-7 0 1,6-3 0-1,-3 5-1-3,15 0 1 4,-11 0 0-1,7 4-1-2,-9-2 4 3,15 0 10-3,-5-4-7 2,12-1 2 0,-3 4 3-1,0-1 2 0,9-1-1 2,0 3 3-2,3 0-2 0,4 1-3 1,-4 1-1 0,-4-5-2-1,-6 2 0 2,-5 1-3-3,5-4 0 3,1 1-1-2,-1 3-1 1,-3 0-2-1,2-3 0 2,8 12 1-3,-1-8 0 3,2 5 0-1,1 2-2-2,3 1 3 1,-5-3 0 1,7 1-1 1,-5-2 0-2,1-4 6 1,2 4-4-2,-3-5 0 3,-8 0 2-2,8 2-2 0,-5-10-1 1,-2 7 2-1,10-5-2 2,-6 0-1-2,-1 1 0 0,10 2 0 0,-7-3 1 2,7 4-1-1,1-2-1-2,-3-2 1 2,2 1 1 0,0-4-1 0,-3-2 0-2,6 3 2 3,2-4-3-2,-1 9 2 0,2-9 2 2,4 9-2-2,-7-2 0-1,7-3 4 3,1 8-1-2,2-3-1 0,-3 6-1 2,8 3 0-3,-3 0 0 2,0-4-1 1,10 6 2-3,-6-4 1 1,-4-4 0 2,7 0-3-2,-13 3 3 0,-3-4-3 2,7 4 0-3,3-3 2 2,-3 4 2 1,-6-4-4-3,-2 5 1 1,2-4 3 1,-2 3-1 1,-7-2-2-3,-2-3 1 2,1 3 3-1,-3-10-2 5,-11 7-1-6,8-9 3-1,-9 5-2 1,3-6-1 3,-5 2-1-1,-1 1 0-1,-1 0-1 1,-8 4-2-1,4 1 0 1,-4 3 1 3,4 0-36-5,-5 9-33-1,-10 6-31 4</inkml:trace>
    </iact:actionData>
  </iact:action>
  <iact:action type="add" startTime="9479">
    <iact:property name="dataType"/>
    <iact:actionData xml:id="d1">
      <inkml:trace xmlns:inkml="http://www.w3.org/2003/InkML" xml:id="stk1" contextRef="#ctx0" brushRef="#br0">21130 16018 165 0,'11'-6'0'3,"5"-1"20"1,-17 4-10 2,-1-3-5 1,5 0-5-2,-8-6 0 0,1-4 0 0,6 7 1 1,-2-5-1-1,7 12 0 1,-1-2 1 0,-6-6 0-1,13 8 1 2,4-4 3-1,3 6 0-3,-7-5 0 4,6 9 3-2,6-3 2 0,2-1 0 2,6 0 2-2,-17 0 3 0,23 0 0 1,-11 0-6 0,-2 0-1 0,1-7-2 0,7 9-1-1,-8-2-3 0,-7-6 0 1,12 10 1-1,3-10-3 2,0 2 1 0,-6 2 0-3,10 0 0 0,-4 1-1 3,8-1 0-2,3-1 7 0,3 3-3 1,0 5 3-1,0-5 1 1,4 1-1 0,3-1 2 0,4 10-3-1,-3-10 1 1,-2 4-1-1,3-2 0 0,-8 2 0 1,-2-8-2 0,-9 4-3 0,2-4-1 0,-2-2 1-1,2 0 0 0,-4 1-2 0,3-1 0 2,-1-1 2-3,3 1-1 3,-4 0 0-2,-5 3 0 0,1 1 7 2,-2 1-2-1,0-4-1-3,5 13 3 4,-5-11 2-1,-2 2 0-1,1-1 1 0,-2 0-2 0,-8-3-2 1,6 5-2 1,-3-1 0-2,-2-6 1-1,5 1-5 4,-4 2 1-4,1-2 1 1,3 2-2 1,-2-2 0-1,2 6 0 1,-2-2 4 0,0-4-4 0,-1 7 0-2,-2-1 4 2,-3 1-3 0,9 3 0-1,-5-3 2 1,4 1 1-1,-5 1 0 2,6-3 2-1,-1 8 2-2,-5-11-2 2,11 6-1-1,-12-3 0 2,-2-2 0-2,11 4-3 1,-14-2 0-1,-2-2 1 1,1 4-1-1,1-5-3 2,-9 4 1-4,8-3 2 5,-15 0-4-3,6 0 2-2,-2 2-2 3,-3 5-33-1,-1-2-59 1,-14 11-18 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2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49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310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4183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094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4174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762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196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80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43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0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03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1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9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05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65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F283E67-3EBA-4C20-8B18-4EB1F6DC3C8E}" type="datetimeFigureOut">
              <a:rPr lang="en-GB" smtClean="0"/>
              <a:t>19/03/2020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0A72663-9DE1-4650-84F5-4063D722B6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157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microsoft.com/office/2011/relationships/inkAction" Target="../ink/inkAction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microsoft.com/office/2011/relationships/inkAction" Target="../ink/inkAction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microsoft.com/office/2011/relationships/inkAction" Target="../ink/inkAction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11.xml"/><Relationship Id="rId5" Type="http://schemas.openxmlformats.org/officeDocument/2006/relationships/image" Target="../media/image20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2.png"/><Relationship Id="rId5" Type="http://schemas.microsoft.com/office/2011/relationships/inkAction" Target="../ink/inkAction1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13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7.png"/><Relationship Id="rId5" Type="http://schemas.microsoft.com/office/2011/relationships/inkAction" Target="../ink/inkAction14.xml"/><Relationship Id="rId4" Type="http://schemas.openxmlformats.org/officeDocument/2006/relationships/image" Target="../media/image36.jf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0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5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2.png"/><Relationship Id="rId5" Type="http://schemas.microsoft.com/office/2011/relationships/inkAction" Target="../ink/inkAction1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11/relationships/inkAction" Target="../ink/inkAction17.xml"/><Relationship Id="rId5" Type="http://schemas.openxmlformats.org/officeDocument/2006/relationships/image" Target="../media/image43.png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microsoft.com/office/2011/relationships/inkAction" Target="../ink/inkAction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8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11/relationships/inkAction" Target="../ink/inkAction19.xml"/><Relationship Id="rId5" Type="http://schemas.openxmlformats.org/officeDocument/2006/relationships/image" Target="../media/image47.png"/><Relationship Id="rId4" Type="http://schemas.openxmlformats.org/officeDocument/2006/relationships/image" Target="../media/image30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1/relationships/inkAction" Target="../ink/inkAction20.xml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0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5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microsoft.com/office/2011/relationships/inkAction" Target="../ink/inkAction2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5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microsoft.com/office/2011/relationships/inkAction" Target="../ink/inkAction22.xml"/><Relationship Id="rId5" Type="http://schemas.openxmlformats.org/officeDocument/2006/relationships/image" Target="../media/image54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7.png"/><Relationship Id="rId12" Type="http://schemas.openxmlformats.org/officeDocument/2006/relationships/image" Target="../media/image2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17.svg"/><Relationship Id="rId10" Type="http://schemas.microsoft.com/office/2011/relationships/inkAction" Target="../ink/inkAction23.xml"/><Relationship Id="rId4" Type="http://schemas.openxmlformats.org/officeDocument/2006/relationships/image" Target="../media/image16.png"/><Relationship Id="rId9" Type="http://schemas.openxmlformats.org/officeDocument/2006/relationships/image" Target="../media/image4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audio" Target="../media/media3.m4a"/><Relationship Id="rId7" Type="http://schemas.openxmlformats.org/officeDocument/2006/relationships/image" Target="../media/image3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0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microsoft.com/office/2011/relationships/inkAction" Target="../ink/inkAction24.xml"/><Relationship Id="rId5" Type="http://schemas.openxmlformats.org/officeDocument/2006/relationships/image" Target="../media/image59.png"/><Relationship Id="rId4" Type="http://schemas.openxmlformats.org/officeDocument/2006/relationships/image" Target="../media/image4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8.xml"/><Relationship Id="rId7" Type="http://schemas.microsoft.com/office/2011/relationships/inkAction" Target="../ink/inkAction2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62.png"/><Relationship Id="rId5" Type="http://schemas.openxmlformats.org/officeDocument/2006/relationships/image" Target="../media/image450.png"/><Relationship Id="rId4" Type="http://schemas.openxmlformats.org/officeDocument/2006/relationships/image" Target="../media/image61.png"/><Relationship Id="rId9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microsoft.com/office/2011/relationships/inkAction" Target="../ink/inkAction2.xml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8.xml"/><Relationship Id="rId7" Type="http://schemas.microsoft.com/office/2011/relationships/inkAction" Target="../ink/inkAction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Steradian" TargetMode="Externa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5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8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0934-1838-4D64-8FA3-2529CF742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Programming For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1ED35-AACD-4845-B29A-607F50EF5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Lights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452348-B2EB-435F-A176-42D7BCE6A44E}"/>
                  </a:ext>
                </a:extLst>
              </p14:cNvPr>
              <p14:cNvContentPartPr/>
              <p14:nvPr/>
            </p14:nvContentPartPr>
            <p14:xfrm>
              <a:off x="-385417" y="1253800"/>
              <a:ext cx="41400" cy="12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452348-B2EB-435F-A176-42D7BCE6A4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94057" y="1244800"/>
                <a:ext cx="59040" cy="306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18D5AE8-0087-4644-B997-C4CDAD7FC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2"/>
    </mc:Choice>
    <mc:Fallback>
      <p:transition spd="slow" advTm="6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F30A9-573F-42BD-B022-BA316A9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BRDF &amp; BTDF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C8249-2620-4A1B-BCC8-94239F406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Bidirectional Reflection Distribution Function</a:t>
            </a:r>
          </a:p>
          <a:p>
            <a:r>
              <a:rPr lang="en-GB" dirty="0"/>
              <a:t>Bidirectional Transmission Distribution Function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22C90A-0935-441D-81C7-F2F3068463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4760" y="4176360"/>
              <a:ext cx="2813760" cy="1129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22C90A-0935-441D-81C7-F2F3068463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400" y="4167000"/>
                <a:ext cx="2832480" cy="1148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1E6863E-E44F-4D56-9B6C-D129C178C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54"/>
    </mc:Choice>
    <mc:Fallback>
      <p:transition spd="slow" advTm="35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70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5" name="Rectangle 77">
            <a:extLst>
              <a:ext uri="{FF2B5EF4-FFF2-40B4-BE49-F238E27FC236}">
                <a16:creationId xmlns:a16="http://schemas.microsoft.com/office/drawing/2014/main" id="{7E89D346-FD24-4FBA-A956-3200CC175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6" name="Snip Diagonal Corner Rectangle 18">
            <a:extLst>
              <a:ext uri="{FF2B5EF4-FFF2-40B4-BE49-F238E27FC236}">
                <a16:creationId xmlns:a16="http://schemas.microsoft.com/office/drawing/2014/main" id="{9F1E6C01-CE56-48FB-B0C1-482CC243D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11486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DF361BC5-1BF3-49FE-911F-4C84185C5A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56" y="1107591"/>
            <a:ext cx="3849442" cy="431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E6794-98E5-4717-AD4F-35054D607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2122" y="2425699"/>
            <a:ext cx="4420534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0F496F"/>
                </a:solidFill>
              </a:rPr>
              <a:t>Some times abbreviated to </a:t>
            </a:r>
            <a:r>
              <a:rPr lang="en-US" sz="1800" dirty="0" err="1">
                <a:solidFill>
                  <a:srgbClr val="0F496F"/>
                </a:solidFill>
              </a:rPr>
              <a:t>BxDF</a:t>
            </a:r>
            <a:endParaRPr lang="en-US" sz="1800" dirty="0">
              <a:solidFill>
                <a:srgbClr val="0F496F"/>
              </a:solidFill>
            </a:endParaRPr>
          </a:p>
          <a:p>
            <a:pPr lvl="1"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rgbClr val="0F496F"/>
                </a:solidFill>
              </a:rPr>
              <a:t>Where X is either reflection or transmittance.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sz="1800" dirty="0">
                <a:solidFill>
                  <a:srgbClr val="0F496F"/>
                </a:solidFill>
              </a:rPr>
              <a:t>Refers to functions that describe how to reflect or transmit light.</a:t>
            </a:r>
          </a:p>
        </p:txBody>
      </p:sp>
      <p:grpSp>
        <p:nvGrpSpPr>
          <p:cNvPr id="5127" name="Group 81">
            <a:extLst>
              <a:ext uri="{FF2B5EF4-FFF2-40B4-BE49-F238E27FC236}">
                <a16:creationId xmlns:a16="http://schemas.microsoft.com/office/drawing/2014/main" id="{FA392D60-45E0-40B9-8C90-AAD5DEEB2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B80EDE-F871-46B0-9AB3-412881E85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8F6E8A3-EBC1-40F1-8FCE-A53865BF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F26AFFD-8905-47E9-9486-204700228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824390-77F4-4ADA-9D04-2E69B3784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09EDA7C-6260-4723-836A-6AB7804A1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0A8E5DC-4B65-4764-A7EB-FF487B4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2121" y="817034"/>
            <a:ext cx="3657600" cy="1371600"/>
          </a:xfrm>
        </p:spPr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Bxdf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11B91A-89A6-4FFF-9444-E522578AFE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5760" y="1152720"/>
              <a:ext cx="5779800" cy="389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11B91A-89A6-4FFF-9444-E522578AFE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6400" y="1143360"/>
                <a:ext cx="5798520" cy="3916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ACF093-B7E7-4068-8BEE-FB61494206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92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1906"/>
    </mc:Choice>
    <mc:Fallback>
      <p:transition spd="slow" advTm="31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02F4-782F-4C4D-B13E-A323A9C5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4B4E9-789C-47DE-9692-BD40736A0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9494A-1D7C-472B-8F0D-4222A32FF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676096"/>
          </a:xfrm>
        </p:spPr>
        <p:txBody>
          <a:bodyPr>
            <a:normAutofit/>
          </a:bodyPr>
          <a:lstStyle/>
          <a:p>
            <a:r>
              <a:rPr lang="en-GB" dirty="0"/>
              <a:t>The amount of radiant flux returned by the surface.</a:t>
            </a:r>
          </a:p>
          <a:p>
            <a:endParaRPr lang="en-GB" dirty="0"/>
          </a:p>
          <a:p>
            <a:r>
              <a:rPr lang="en-GB" dirty="0"/>
              <a:t>Measured in Radiance as the surface size and angle are important.</a:t>
            </a:r>
          </a:p>
          <a:p>
            <a:endParaRPr lang="en-GB" dirty="0"/>
          </a:p>
          <a:p>
            <a:r>
              <a:rPr lang="en-GB" dirty="0"/>
              <a:t>There are two main types of reflation:</a:t>
            </a:r>
          </a:p>
          <a:p>
            <a:r>
              <a:rPr lang="en-GB" dirty="0"/>
              <a:t>	Diffuse</a:t>
            </a:r>
          </a:p>
          <a:p>
            <a:r>
              <a:rPr lang="en-GB" dirty="0"/>
              <a:t>	Specular</a:t>
            </a:r>
          </a:p>
        </p:txBody>
      </p:sp>
      <p:pic>
        <p:nvPicPr>
          <p:cNvPr id="7170" name="Picture 2" descr="Image of a Crysis Nanosuit reflecting a skybox via cubemaps via environment mapping.">
            <a:extLst>
              <a:ext uri="{FF2B5EF4-FFF2-40B4-BE49-F238E27FC236}">
                <a16:creationId xmlns:a16="http://schemas.microsoft.com/office/drawing/2014/main" id="{0924EA2E-384B-4E84-8B9C-C791E1A3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" y="1730375"/>
            <a:ext cx="6667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DFE131-6945-4806-995F-8A50AB0F39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98160" y="5295240"/>
              <a:ext cx="945720" cy="471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DFE131-6945-4806-995F-8A50AB0F39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8800" y="5285880"/>
                <a:ext cx="964440" cy="490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6464C4-4E53-421A-9670-D5769E2A9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6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22"/>
    </mc:Choice>
    <mc:Fallback>
      <p:transition spd="slow" advTm="23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196E-A3FD-4499-ACD0-52070D82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Transmittance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839C9-CE74-4E00-9B11-86E65619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light passes through a surface.</a:t>
            </a:r>
          </a:p>
          <a:p>
            <a:r>
              <a:rPr lang="en-GB" dirty="0"/>
              <a:t>(we wont be doing anything with this but its still good to know about).</a:t>
            </a:r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909A5D7E-D3F2-4E34-A95C-1F3A0F159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91" y="2873184"/>
            <a:ext cx="3942185" cy="375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8916F5-20E9-4D1A-B188-DC1352779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6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3"/>
    </mc:Choice>
    <mc:Fallback>
      <p:transition spd="slow" advTm="15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2D76-E475-4DCD-8C3E-9EB3A39C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4AE5-D012-4727-8899-4F1A5F30E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A0F33-2710-4DBA-9985-E85D37B2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The change in direction of light as it passes from one medium to another.</a:t>
            </a:r>
          </a:p>
        </p:txBody>
      </p:sp>
      <p:pic>
        <p:nvPicPr>
          <p:cNvPr id="8194" name="Picture 2" descr="Image of environment maps using refraction in OpenGL">
            <a:extLst>
              <a:ext uri="{FF2B5EF4-FFF2-40B4-BE49-F238E27FC236}">
                <a16:creationId xmlns:a16="http://schemas.microsoft.com/office/drawing/2014/main" id="{136C363A-BE65-4F9D-87D7-974B6C0DC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" y="1745719"/>
            <a:ext cx="6667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refraction">
            <a:extLst>
              <a:ext uri="{FF2B5EF4-FFF2-40B4-BE49-F238E27FC236}">
                <a16:creationId xmlns:a16="http://schemas.microsoft.com/office/drawing/2014/main" id="{5ADC0790-DE17-4CFF-9779-7133E1DF3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8" b="7523"/>
          <a:stretch/>
        </p:blipFill>
        <p:spPr bwMode="auto">
          <a:xfrm>
            <a:off x="1575818" y="4869631"/>
            <a:ext cx="3639947" cy="19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8DC002-645E-4DB4-8A99-96ECA43EE3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93000" y="1978200"/>
              <a:ext cx="7472880" cy="4136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8DC002-645E-4DB4-8A99-96ECA43EE3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3640" y="1968840"/>
                <a:ext cx="7491600" cy="4155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DFC843-3A5E-40AA-BC9D-38642D957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3"/>
    </mc:Choice>
    <mc:Fallback>
      <p:transition spd="slow" advTm="26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4B96-AB8C-446E-8554-E7885408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Snell’s Law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05822-43EC-474F-987A-1330BFBD2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Describes the relationship between the angle of incidence (incoming light) and its refraction through a medium.</a:t>
            </a:r>
          </a:p>
        </p:txBody>
      </p:sp>
      <p:pic>
        <p:nvPicPr>
          <p:cNvPr id="10242" name="Picture 2" descr="https://upload.wikimedia.org/wikipedia/commons/thumb/3/3f/Snells_law2.svg/220px-Snells_law2.svg.png">
            <a:extLst>
              <a:ext uri="{FF2B5EF4-FFF2-40B4-BE49-F238E27FC236}">
                <a16:creationId xmlns:a16="http://schemas.microsoft.com/office/drawing/2014/main" id="{9DECE531-FA21-426E-B1D7-ADB30FB2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873" y="2484408"/>
            <a:ext cx="20955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3E875-A020-4E7A-B3BE-811FD105DCAB}"/>
                  </a:ext>
                </a:extLst>
              </p:cNvPr>
              <p:cNvSpPr txBox="1"/>
              <p:nvPr/>
            </p:nvSpPr>
            <p:spPr>
              <a:xfrm>
                <a:off x="2297776" y="1371600"/>
                <a:ext cx="2809213" cy="6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3E875-A020-4E7A-B3BE-811FD105D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776" y="1371600"/>
                <a:ext cx="2809213" cy="682879"/>
              </a:xfrm>
              <a:prstGeom prst="rect">
                <a:avLst/>
              </a:prstGeom>
              <a:blipFill>
                <a:blip r:embed="rId5"/>
                <a:stretch>
                  <a:fillRect t="-1786" b="-8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6126587-BFA7-4222-AFC4-7DE3F4F64FCA}"/>
              </a:ext>
            </a:extLst>
          </p:cNvPr>
          <p:cNvSpPr txBox="1">
            <a:spLocks/>
          </p:cNvSpPr>
          <p:nvPr/>
        </p:nvSpPr>
        <p:spPr>
          <a:xfrm>
            <a:off x="-84155" y="3250828"/>
            <a:ext cx="3657600" cy="209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The ratio of sines </a:t>
            </a:r>
          </a:p>
          <a:p>
            <a:pPr algn="ctr"/>
            <a:r>
              <a:rPr lang="en-GB" dirty="0"/>
              <a:t>= </a:t>
            </a:r>
          </a:p>
          <a:p>
            <a:pPr algn="ctr"/>
            <a:r>
              <a:rPr lang="en-GB" dirty="0"/>
              <a:t>the ratio of phase velocities </a:t>
            </a:r>
          </a:p>
          <a:p>
            <a:pPr algn="ctr"/>
            <a:r>
              <a:rPr lang="en-GB" dirty="0"/>
              <a:t>= </a:t>
            </a:r>
          </a:p>
          <a:p>
            <a:pPr algn="ctr"/>
            <a:r>
              <a:rPr lang="en-GB" dirty="0"/>
              <a:t>the reciprocal of the ratio of the indices of refraction.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BDFC05-8D63-4D3E-A3A4-70BA10A0E4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04920" y="2759400"/>
              <a:ext cx="1620720" cy="315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BDFC05-8D63-4D3E-A3A4-70BA10A0E4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5560" y="2750040"/>
                <a:ext cx="1639440" cy="3178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C9A960-C83B-44FF-9D71-353776FF7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60"/>
    </mc:Choice>
    <mc:Fallback>
      <p:transition spd="slow" advTm="45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D6A5-D820-4367-84D9-9E4F3501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refraction indices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2822C-3610-4736-9EC6-678721FF5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3364" y="685800"/>
            <a:ext cx="5925297" cy="5308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2D4C-7C50-451C-9849-5745F1A09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These values have already been calculated for you, for many mediums.</a:t>
            </a:r>
          </a:p>
          <a:p>
            <a:r>
              <a:rPr lang="en-GB" dirty="0"/>
              <a:t>Just look them up.</a:t>
            </a:r>
          </a:p>
          <a:p>
            <a:endParaRPr lang="en-GB" dirty="0"/>
          </a:p>
          <a:p>
            <a:r>
              <a:rPr lang="en-GB" dirty="0"/>
              <a:t>https://en.wikipedia.org/wiki/List_of_refractive_indices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66AA40-F7D9-4212-8F20-06130F2329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1480" y="1700280"/>
              <a:ext cx="10261440" cy="4313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66AA40-F7D9-4212-8F20-06130F2329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120" y="1690920"/>
                <a:ext cx="10280160" cy="433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567BF6-62CE-4E93-9BD1-47F51561B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0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03"/>
    </mc:Choice>
    <mc:Fallback>
      <p:transition spd="slow" advTm="96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C557-944B-496A-8CE0-E2F1EF96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 surface scattering (SSS)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D7F75-0E1A-41C7-9970-EF0019D6C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761696"/>
          </a:xfrm>
        </p:spPr>
        <p:txBody>
          <a:bodyPr>
            <a:normAutofit/>
          </a:bodyPr>
          <a:lstStyle/>
          <a:p>
            <a:r>
              <a:rPr lang="en-GB" dirty="0"/>
              <a:t>Models how light is transmitted through translucent materials.</a:t>
            </a:r>
          </a:p>
          <a:p>
            <a:r>
              <a:rPr lang="en-GB" dirty="0"/>
              <a:t>Some light is allowed to pass through.</a:t>
            </a:r>
          </a:p>
          <a:p>
            <a:r>
              <a:rPr lang="en-GB" dirty="0"/>
              <a:t>Some light is absorbed internally.</a:t>
            </a:r>
          </a:p>
          <a:p>
            <a:r>
              <a:rPr lang="en-GB" dirty="0"/>
              <a:t>Some light is reflected internally.</a:t>
            </a:r>
          </a:p>
          <a:p>
            <a:r>
              <a:rPr lang="en-GB" dirty="0"/>
              <a:t>Light might take on the colour of the material.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D475A27F-15DC-4C7E-97F2-91FB8608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3551804"/>
            <a:ext cx="5005878" cy="281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8B60457A-92E4-452E-AFFB-E1B0E6DE03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6" y="763536"/>
            <a:ext cx="5005879" cy="27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6B3950-77E2-4F35-8C56-B4CDF9C519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85699" y="5190839"/>
              <a:ext cx="2" cy="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6B3950-77E2-4F35-8C56-B4CDF9C519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5699" y="519083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229E70-C9D0-4CEE-89A3-C1600FE58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8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37"/>
    </mc:Choice>
    <mc:Fallback>
      <p:transition spd="slow" advTm="53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12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6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D9660-487D-43BB-9527-70D75240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518748" cy="11424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SSS in real life</a:t>
            </a:r>
          </a:p>
        </p:txBody>
      </p:sp>
      <p:sp>
        <p:nvSpPr>
          <p:cNvPr id="22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indoor, sitting, table, fruit&#10;&#10;Description automatically generated">
            <a:extLst>
              <a:ext uri="{FF2B5EF4-FFF2-40B4-BE49-F238E27FC236}">
                <a16:creationId xmlns:a16="http://schemas.microsoft.com/office/drawing/2014/main" id="{9845F4ED-C182-4645-874D-A2CBA9B39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r="-2" b="20549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0817C-FC8C-4099-8E8E-AC2DEF2BC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2710" y="1822449"/>
            <a:ext cx="3479419" cy="3070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endParaRPr lang="en-US" sz="1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7" name="Straight Connector 24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6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9A8C694-FCCA-421A-BD8B-06904EFA98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8040" y="2935080"/>
              <a:ext cx="1106280" cy="919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9A8C694-FCCA-421A-BD8B-06904EFA98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8680" y="2925720"/>
                <a:ext cx="1125000" cy="9378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F5C0C06-2EF8-4CBA-A2D8-28F737040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31"/>
    </mc:Choice>
    <mc:Fallback>
      <p:transition spd="slow" advTm="34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44B3-EB3F-4CF5-A447-F5989AC1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 surface scattering with depth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24AE1-2A04-4099-A8B7-A842ACE7A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91270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In </a:t>
            </a:r>
            <a:r>
              <a:rPr lang="en-GB"/>
              <a:t>order for </a:t>
            </a:r>
            <a:r>
              <a:rPr lang="en-GB" dirty="0"/>
              <a:t>SSS to work, we need to know the thickness of the object, relative to our view angle.</a:t>
            </a:r>
          </a:p>
          <a:p>
            <a:r>
              <a:rPr lang="en-GB" dirty="0"/>
              <a:t>A ‘thickness map’ can be computed based on the distance of the fragments on one side of the object, to the other.</a:t>
            </a:r>
          </a:p>
          <a:p>
            <a:r>
              <a:rPr lang="en-GB" dirty="0"/>
              <a:t>This map is calculated by finding the difference (in world space) from the depth map of the light, to the depth map of the camera.</a:t>
            </a:r>
          </a:p>
          <a:p>
            <a:r>
              <a:rPr lang="en-GB" dirty="0"/>
              <a:t>Depth maps will be covered in later lessons.</a:t>
            </a:r>
          </a:p>
        </p:txBody>
      </p:sp>
      <p:pic>
        <p:nvPicPr>
          <p:cNvPr id="5" name="Picture 6" descr="fig16-03.jpg">
            <a:extLst>
              <a:ext uri="{FF2B5EF4-FFF2-40B4-BE49-F238E27FC236}">
                <a16:creationId xmlns:a16="http://schemas.microsoft.com/office/drawing/2014/main" id="{CB23CFD8-2B42-4A9B-A1CA-A6D1D42DD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0909"/>
            <a:ext cx="4639137" cy="273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www.alanzucconi.com/wp-content/uploads/2017/08/translucent_05.png">
            <a:extLst>
              <a:ext uri="{FF2B5EF4-FFF2-40B4-BE49-F238E27FC236}">
                <a16:creationId xmlns:a16="http://schemas.microsoft.com/office/drawing/2014/main" id="{BFB2ADD5-23AA-4817-8A79-079A67ED49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829"/>
            <a:ext cx="5943600" cy="308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356D33-EB0A-4C1B-9C76-F00FC4532C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600" y="1409760"/>
              <a:ext cx="3823200" cy="5231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356D33-EB0A-4C1B-9C76-F00FC4532C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240" y="1400400"/>
                <a:ext cx="3841920" cy="5250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5A9E859-B740-4BA6-BB05-8BD91459E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31"/>
    </mc:Choice>
    <mc:Fallback>
      <p:transition spd="slow" advTm="107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1994-4FD0-45FA-AB41-1A13100D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0178-22EB-4187-A805-531BCF056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CB7189-806A-4489-A079-5E0B78B49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5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09"/>
    </mc:Choice>
    <mc:Fallback>
      <p:transition spd="slow" advTm="9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167A-8AC5-45AB-85C3-FD96FB1A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Translucent and transparent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E5129-9807-4A62-8CF0-829212778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Transparent materials affect the amount of light passing through a material.</a:t>
            </a:r>
          </a:p>
          <a:p>
            <a:r>
              <a:rPr lang="en-GB" dirty="0"/>
              <a:t>Translucent materials affect the direction of the light.</a:t>
            </a:r>
          </a:p>
          <a:p>
            <a:endParaRPr lang="en-GB" dirty="0"/>
          </a:p>
          <a:p>
            <a:r>
              <a:rPr lang="en-GB" dirty="0"/>
              <a:t>How much the lights direction and power are altered by is the out put of the BTDF</a:t>
            </a:r>
          </a:p>
        </p:txBody>
      </p:sp>
      <p:pic>
        <p:nvPicPr>
          <p:cNvPr id="12290" name="Picture 2" descr="https://www.alanzucconi.com/wp-content/uploads/2017/08/translucent_01.png">
            <a:extLst>
              <a:ext uri="{FF2B5EF4-FFF2-40B4-BE49-F238E27FC236}">
                <a16:creationId xmlns:a16="http://schemas.microsoft.com/office/drawing/2014/main" id="{E9C7F15A-05D4-4F76-A84F-D58A5B5D89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052462"/>
            <a:ext cx="5943600" cy="25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6E2FE2-CE76-4833-B27C-A1F400B371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160" y="1410480"/>
              <a:ext cx="6748920" cy="3354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6E2FE2-CE76-4833-B27C-A1F400B371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00" y="1401120"/>
                <a:ext cx="6767640" cy="3372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652E8E-2D46-4157-A90C-F60EE0BD5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5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61"/>
    </mc:Choice>
    <mc:Fallback>
      <p:transition spd="slow" advTm="96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485D-6513-4E72-A80C-768CF823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lights </a:t>
            </a:r>
            <a:r>
              <a:rPr lang="en-GB" dirty="0" err="1"/>
              <a:t>iN</a:t>
            </a:r>
            <a:r>
              <a:rPr lang="en-GB" dirty="0"/>
              <a:t> </a:t>
            </a:r>
            <a:r>
              <a:rPr lang="en-GB" dirty="0" err="1"/>
              <a:t>OPenGL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103A9-015F-4C4E-80E3-4DF218519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C7691F-3611-4285-AF8D-08C9B89AC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32"/>
    </mc:Choice>
    <mc:Fallback>
      <p:transition spd="slow" advTm="1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56E1-6B80-4A2A-82EB-954AD575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Pong Lighting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D0D47-C1DB-4F1B-894F-F2261916F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51A3DE-D952-4A58-8F48-313E80F4330C}"/>
                  </a:ext>
                </a:extLst>
              </p:cNvPr>
              <p:cNvSpPr txBox="1"/>
              <p:nvPr/>
            </p:nvSpPr>
            <p:spPr>
              <a:xfrm>
                <a:off x="653141" y="1857908"/>
                <a:ext cx="6010182" cy="7037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𝐿𝑖𝑔h𝑡𝑠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 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 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51A3DE-D952-4A58-8F48-313E80F43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1" y="1857908"/>
                <a:ext cx="6010182" cy="703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6/6b/Phong_components_version_4.png/655px-Phong_components_version_4.png">
            <a:extLst>
              <a:ext uri="{FF2B5EF4-FFF2-40B4-BE49-F238E27FC236}">
                <a16:creationId xmlns:a16="http://schemas.microsoft.com/office/drawing/2014/main" id="{C738977D-3556-4CCB-8126-9BCB5F551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4" y="2752354"/>
            <a:ext cx="62388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55D285-8CDD-4CE8-B369-CD72E98164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5960" y="1555560"/>
              <a:ext cx="6482880" cy="270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55D285-8CDD-4CE8-B369-CD72E98164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600" y="1546200"/>
                <a:ext cx="6501600" cy="2720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149A3C-76D9-47DF-98C2-9EC4D71DD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59"/>
    </mc:Choice>
    <mc:Fallback>
      <p:transition spd="slow" advTm="84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C5BB-B923-42BE-BCC0-3DAA57E7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414BA-E9D9-44C6-ADEE-6A7A0D16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light will be a point light</a:t>
            </a:r>
          </a:p>
          <a:p>
            <a:pPr lvl="1"/>
            <a:r>
              <a:rPr lang="en-GB" dirty="0"/>
              <a:t>So all light directions will be:</a:t>
            </a:r>
            <a:br>
              <a:rPr lang="en-GB" dirty="0"/>
            </a:br>
            <a:r>
              <a:rPr lang="en-GB" dirty="0" err="1"/>
              <a:t>lightPos</a:t>
            </a:r>
            <a:r>
              <a:rPr lang="en-GB" dirty="0"/>
              <a:t> – </a:t>
            </a:r>
            <a:r>
              <a:rPr lang="en-GB" dirty="0" err="1"/>
              <a:t>FragPos</a:t>
            </a:r>
            <a:r>
              <a:rPr lang="en-GB" dirty="0"/>
              <a:t>.</a:t>
            </a:r>
          </a:p>
          <a:p>
            <a:r>
              <a:rPr lang="en-GB" dirty="0"/>
              <a:t>The light will be white.</a:t>
            </a:r>
          </a:p>
          <a:p>
            <a:r>
              <a:rPr lang="en-GB" dirty="0"/>
              <a:t>The light will have no fall off over distance.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DEA97-C961-49D4-BB13-1AB36E4C4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854BBD-EEED-4DF4-B3DF-DD01071585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3040" y="3342240"/>
              <a:ext cx="3026880" cy="997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854BBD-EEED-4DF4-B3DF-DD0107158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3680" y="3332880"/>
                <a:ext cx="3045600" cy="1015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2A4D05-DC30-4CAB-ADDC-FF07E51D2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7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41"/>
    </mc:Choice>
    <mc:Fallback>
      <p:transition spd="slow" advTm="5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95FB-BEE8-471D-9DBA-2CFE52D9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Ambient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793E9-17F2-4D64-AAB2-21F8FB84B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136642"/>
          </a:xfrm>
        </p:spPr>
        <p:txBody>
          <a:bodyPr>
            <a:normAutofit/>
          </a:bodyPr>
          <a:lstStyle/>
          <a:p>
            <a:r>
              <a:rPr lang="en-GB" dirty="0"/>
              <a:t>Light that doesn’t come from any particular direction.</a:t>
            </a:r>
          </a:p>
          <a:p>
            <a:r>
              <a:rPr lang="en-GB" dirty="0"/>
              <a:t>Even lighting, in all directions.</a:t>
            </a:r>
          </a:p>
          <a:p>
            <a:r>
              <a:rPr lang="en-GB" dirty="0"/>
              <a:t>Object could be seen as being self illuminating.</a:t>
            </a:r>
          </a:p>
          <a:p>
            <a:r>
              <a:rPr lang="en-GB" dirty="0"/>
              <a:t>This is not actuate lighting but it helps improve global illumination of a scene, and is not as computationally expensive as other techniques.</a:t>
            </a:r>
          </a:p>
        </p:txBody>
      </p:sp>
      <p:pic>
        <p:nvPicPr>
          <p:cNvPr id="1026" name="Picture 2" descr="Silhouette of a teapot illuminated by ambient reflected light.">
            <a:extLst>
              <a:ext uri="{FF2B5EF4-FFF2-40B4-BE49-F238E27FC236}">
                <a16:creationId xmlns:a16="http://schemas.microsoft.com/office/drawing/2014/main" id="{F1A514A2-4F89-4A8D-8D7A-E1572EC32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42" y="2025813"/>
            <a:ext cx="3479365" cy="26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4A591E-8C77-4229-9E4F-60D044FE7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39"/>
    </mc:Choice>
    <mc:Fallback>
      <p:transition spd="slow" advTm="50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BC2B-5008-4A94-9E94-BA0DDAB3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Ambient math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9C75A-889E-4526-9C8D-713544DAB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9F5EBE-B3AE-46AF-BF09-19361E2B361F}"/>
              </a:ext>
            </a:extLst>
          </p:cNvPr>
          <p:cNvGrpSpPr/>
          <p:nvPr/>
        </p:nvGrpSpPr>
        <p:grpSpPr>
          <a:xfrm>
            <a:off x="309130" y="685800"/>
            <a:ext cx="6445188" cy="2110264"/>
            <a:chOff x="433417" y="1094601"/>
            <a:chExt cx="6445188" cy="2110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3B8700D-EDA9-42D3-9889-A189C32F7528}"/>
                    </a:ext>
                  </a:extLst>
                </p:cNvPr>
                <p:cNvSpPr txBox="1"/>
                <p:nvPr/>
              </p:nvSpPr>
              <p:spPr>
                <a:xfrm>
                  <a:off x="2913881" y="1094601"/>
                  <a:ext cx="14842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𝐴𝑃</m:t>
                            </m:r>
                          </m:sub>
                        </m:s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3B8700D-EDA9-42D3-9889-A189C32F75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3881" y="1094601"/>
                  <a:ext cx="148426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46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154EBB-F1B2-4750-B961-9E7DA4F6979A}"/>
                </a:ext>
              </a:extLst>
            </p:cNvPr>
            <p:cNvSpPr txBox="1"/>
            <p:nvPr/>
          </p:nvSpPr>
          <p:spPr>
            <a:xfrm>
              <a:off x="433417" y="1727537"/>
              <a:ext cx="64451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Ambient Frag Colour </a:t>
              </a:r>
              <a:br>
                <a:rPr lang="en-GB" dirty="0"/>
              </a:br>
              <a:r>
                <a:rPr lang="en-GB" dirty="0"/>
                <a:t>= </a:t>
              </a:r>
              <a:br>
                <a:rPr lang="en-GB" dirty="0"/>
              </a:br>
              <a:r>
                <a:rPr lang="en-GB" dirty="0"/>
                <a:t>Light Luminance </a:t>
              </a:r>
              <a:br>
                <a:rPr lang="en-GB" dirty="0"/>
              </a:br>
              <a:r>
                <a:rPr lang="en-GB" dirty="0"/>
                <a:t>* Light Colour </a:t>
              </a:r>
              <a:br>
                <a:rPr lang="en-GB" dirty="0"/>
              </a:br>
              <a:r>
                <a:rPr lang="en-GB" dirty="0"/>
                <a:t>*material (texture or mesh) colour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93A1B82-9EB7-4F34-AADB-A66BEE028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" y="3740737"/>
            <a:ext cx="7024680" cy="10598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88CE4A-4966-426B-BC02-8522E08D2F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7680" y="1104840"/>
              <a:ext cx="6341400" cy="366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88CE4A-4966-426B-BC02-8522E08D2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320" y="1095480"/>
                <a:ext cx="6360120" cy="3682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B0C6E7A-4908-41EB-BB1B-8C246E3C2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0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876"/>
    </mc:Choice>
    <mc:Fallback>
      <p:transition spd="slow" advTm="137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D522A1A-AF5B-44F3-9EBB-CE66B91FF7F7}"/>
              </a:ext>
            </a:extLst>
          </p:cNvPr>
          <p:cNvSpPr/>
          <p:nvPr/>
        </p:nvSpPr>
        <p:spPr>
          <a:xfrm>
            <a:off x="4190143" y="5425586"/>
            <a:ext cx="563390" cy="52876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F1694-62B2-4D27-ABAC-6C518251F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3FEFA-9CFA-472B-A6FD-064B56FA3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Mimics microscopic irregularities in the surface.</a:t>
            </a:r>
          </a:p>
          <a:p>
            <a:r>
              <a:rPr lang="en-GB" dirty="0"/>
              <a:t>Light is reflected but in all directions and thus image is not formed.</a:t>
            </a:r>
          </a:p>
        </p:txBody>
      </p:sp>
      <p:pic>
        <p:nvPicPr>
          <p:cNvPr id="2052" name="Picture 4" descr="Teapot illuminated by diffuse reflected light.">
            <a:extLst>
              <a:ext uri="{FF2B5EF4-FFF2-40B4-BE49-F238E27FC236}">
                <a16:creationId xmlns:a16="http://schemas.microsoft.com/office/drawing/2014/main" id="{ACF3303D-90DB-4006-9234-CD82EF2409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5" y="194032"/>
            <a:ext cx="3369754" cy="253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9EAC24-1896-4BE8-A681-A18B4FF1D463}"/>
              </a:ext>
            </a:extLst>
          </p:cNvPr>
          <p:cNvSpPr/>
          <p:nvPr/>
        </p:nvSpPr>
        <p:spPr>
          <a:xfrm>
            <a:off x="2248678" y="5743309"/>
            <a:ext cx="4152122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C6D5F9-DF58-4BDC-9993-AE50967A5E41}"/>
              </a:ext>
            </a:extLst>
          </p:cNvPr>
          <p:cNvSpPr/>
          <p:nvPr/>
        </p:nvSpPr>
        <p:spPr>
          <a:xfrm>
            <a:off x="4731194" y="5577400"/>
            <a:ext cx="1364806" cy="1555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8A89BF-A88D-4CD9-BCDD-72E962A3EEF8}"/>
              </a:ext>
            </a:extLst>
          </p:cNvPr>
          <p:cNvSpPr/>
          <p:nvPr/>
        </p:nvSpPr>
        <p:spPr>
          <a:xfrm rot="20482526">
            <a:off x="4562232" y="5249493"/>
            <a:ext cx="1529427" cy="1696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B64AF8A-B515-4CC3-A54B-BCF98833AAAA}"/>
              </a:ext>
            </a:extLst>
          </p:cNvPr>
          <p:cNvSpPr/>
          <p:nvPr/>
        </p:nvSpPr>
        <p:spPr>
          <a:xfrm rot="19710937">
            <a:off x="4508703" y="5029895"/>
            <a:ext cx="1526787" cy="1202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3AD481-1E51-44C7-9794-F5ABCEF9ABD3}"/>
              </a:ext>
            </a:extLst>
          </p:cNvPr>
          <p:cNvSpPr/>
          <p:nvPr/>
        </p:nvSpPr>
        <p:spPr>
          <a:xfrm rot="17863492">
            <a:off x="4188038" y="4781605"/>
            <a:ext cx="1364806" cy="1555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1A83225-0BAE-4A44-B67A-0558C4E017F4}"/>
              </a:ext>
            </a:extLst>
          </p:cNvPr>
          <p:cNvSpPr/>
          <p:nvPr/>
        </p:nvSpPr>
        <p:spPr>
          <a:xfrm rot="16200000">
            <a:off x="3754463" y="4781605"/>
            <a:ext cx="1364806" cy="1555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6C1CF49-74CD-4464-A2DA-985617B663D1}"/>
              </a:ext>
            </a:extLst>
          </p:cNvPr>
          <p:cNvSpPr/>
          <p:nvPr/>
        </p:nvSpPr>
        <p:spPr>
          <a:xfrm rot="14521592">
            <a:off x="3373048" y="4907472"/>
            <a:ext cx="1364806" cy="1555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F58F4A-795D-4801-94B0-FA899A1EADCB}"/>
              </a:ext>
            </a:extLst>
          </p:cNvPr>
          <p:cNvSpPr/>
          <p:nvPr/>
        </p:nvSpPr>
        <p:spPr>
          <a:xfrm rot="12483564">
            <a:off x="3042811" y="5201262"/>
            <a:ext cx="1364806" cy="2001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1ED0843-F692-4616-9C5E-8C29485370D9}"/>
              </a:ext>
            </a:extLst>
          </p:cNvPr>
          <p:cNvSpPr/>
          <p:nvPr/>
        </p:nvSpPr>
        <p:spPr>
          <a:xfrm rot="11029560">
            <a:off x="2984281" y="5469264"/>
            <a:ext cx="1364806" cy="2001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D9C6EF5-0B99-4E09-9D01-3F2DA5310249}"/>
              </a:ext>
            </a:extLst>
          </p:cNvPr>
          <p:cNvSpPr/>
          <p:nvPr/>
        </p:nvSpPr>
        <p:spPr>
          <a:xfrm rot="2896542">
            <a:off x="1677879" y="4259580"/>
            <a:ext cx="3195962" cy="517578"/>
          </a:xfrm>
          <a:prstGeom prst="rightArrow">
            <a:avLst>
              <a:gd name="adj1" fmla="val 20939"/>
              <a:gd name="adj2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Lightbulb">
            <a:extLst>
              <a:ext uri="{FF2B5EF4-FFF2-40B4-BE49-F238E27FC236}">
                <a16:creationId xmlns:a16="http://schemas.microsoft.com/office/drawing/2014/main" id="{56ED4768-EE92-41F4-8EE4-A1FCF5243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388" y="2779884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04FF22-93BA-484E-91A5-99297EEBBE21}"/>
              </a:ext>
            </a:extLst>
          </p:cNvPr>
          <p:cNvSpPr txBox="1"/>
          <p:nvPr/>
        </p:nvSpPr>
        <p:spPr>
          <a:xfrm>
            <a:off x="3643752" y="4484542"/>
            <a:ext cx="198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Diffuse Reflection</a:t>
            </a:r>
          </a:p>
        </p:txBody>
      </p:sp>
      <p:pic>
        <p:nvPicPr>
          <p:cNvPr id="22" name="Picture 4" descr="Illustration of diffuse reflection of light rays">
            <a:extLst>
              <a:ext uri="{FF2B5EF4-FFF2-40B4-BE49-F238E27FC236}">
                <a16:creationId xmlns:a16="http://schemas.microsoft.com/office/drawing/2014/main" id="{359FB812-F2B5-4665-A228-1A18B864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68" y="455969"/>
            <a:ext cx="3211240" cy="18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C155C2-B8F1-448F-90D4-E680B7B4ED7E}"/>
              </a:ext>
            </a:extLst>
          </p:cNvPr>
          <p:cNvSpPr txBox="1"/>
          <p:nvPr/>
        </p:nvSpPr>
        <p:spPr>
          <a:xfrm>
            <a:off x="1129223" y="4234778"/>
            <a:ext cx="198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Incoming Light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EF9FAD-0739-4270-8346-65A4EAADA1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31600" y="340920"/>
              <a:ext cx="3515400" cy="2196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EF9FAD-0739-4270-8346-65A4EAADA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240" y="331560"/>
                <a:ext cx="3534120" cy="2215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24BE2D8-DB38-424D-AAD8-2FB215BBD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81"/>
    </mc:Choice>
    <mc:Fallback>
      <p:transition spd="slow" advTm="88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9092282-2AFC-4A5D-BA0F-C2C194122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9B110-2B3D-408D-9A55-CBDE7F2D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114" y="4487332"/>
            <a:ext cx="420500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Lambert’s cosine law</a:t>
            </a:r>
          </a:p>
        </p:txBody>
      </p:sp>
      <p:sp>
        <p:nvSpPr>
          <p:cNvPr id="82" name="Freeform 20">
            <a:extLst>
              <a:ext uri="{FF2B5EF4-FFF2-40B4-BE49-F238E27FC236}">
                <a16:creationId xmlns:a16="http://schemas.microsoft.com/office/drawing/2014/main" id="{9CC80F9B-59F5-442E-9361-F959ECF9A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139" y="685800"/>
            <a:ext cx="2492252" cy="1859119"/>
          </a:xfrm>
          <a:custGeom>
            <a:avLst/>
            <a:gdLst>
              <a:gd name="connsiteX0" fmla="*/ 474471 w 2492252"/>
              <a:gd name="connsiteY0" fmla="*/ 0 h 1859119"/>
              <a:gd name="connsiteX1" fmla="*/ 2492252 w 2492252"/>
              <a:gd name="connsiteY1" fmla="*/ 0 h 1859119"/>
              <a:gd name="connsiteX2" fmla="*/ 2492252 w 2492252"/>
              <a:gd name="connsiteY2" fmla="*/ 1859119 h 1859119"/>
              <a:gd name="connsiteX3" fmla="*/ 0 w 2492252"/>
              <a:gd name="connsiteY3" fmla="*/ 1859119 h 1859119"/>
              <a:gd name="connsiteX4" fmla="*/ 0 w 2492252"/>
              <a:gd name="connsiteY4" fmla="*/ 474471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2252" h="1859119">
                <a:moveTo>
                  <a:pt x="474471" y="0"/>
                </a:moveTo>
                <a:lnTo>
                  <a:pt x="2492252" y="0"/>
                </a:lnTo>
                <a:lnTo>
                  <a:pt x="2492252" y="1859119"/>
                </a:lnTo>
                <a:lnTo>
                  <a:pt x="0" y="1859119"/>
                </a:lnTo>
                <a:lnTo>
                  <a:pt x="0" y="474471"/>
                </a:lnTo>
                <a:close/>
              </a:path>
            </a:pathLst>
          </a:cu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6DADFB3-630E-41C0-895B-B55F71373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964" y="2722720"/>
            <a:ext cx="2495426" cy="3019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Image result for lambert's cosine law">
            <a:extLst>
              <a:ext uri="{FF2B5EF4-FFF2-40B4-BE49-F238E27FC236}">
                <a16:creationId xmlns:a16="http://schemas.microsoft.com/office/drawing/2014/main" id="{B5541408-5BDF-4702-9D9B-52A6CE3DA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27" y="3140192"/>
            <a:ext cx="2164859" cy="21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BF94477-BDFD-472E-8891-D84F1953E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529" y="685800"/>
            <a:ext cx="2151487" cy="32229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Image result for lambert's cosine law">
            <a:extLst>
              <a:ext uri="{FF2B5EF4-FFF2-40B4-BE49-F238E27FC236}">
                <a16:creationId xmlns:a16="http://schemas.microsoft.com/office/drawing/2014/main" id="{C5D10960-CB9B-4573-9921-B4E589CA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33" y="1248491"/>
            <a:ext cx="1845453" cy="210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Freeform 21">
            <a:extLst>
              <a:ext uri="{FF2B5EF4-FFF2-40B4-BE49-F238E27FC236}">
                <a16:creationId xmlns:a16="http://schemas.microsoft.com/office/drawing/2014/main" id="{E843BA35-4A42-4EDC-BC92-43E4C558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529" y="4074131"/>
            <a:ext cx="2151487" cy="1668032"/>
          </a:xfrm>
          <a:custGeom>
            <a:avLst/>
            <a:gdLst>
              <a:gd name="connsiteX0" fmla="*/ 0 w 2151487"/>
              <a:gd name="connsiteY0" fmla="*/ 0 h 1668032"/>
              <a:gd name="connsiteX1" fmla="*/ 2151487 w 2151487"/>
              <a:gd name="connsiteY1" fmla="*/ 0 h 1668032"/>
              <a:gd name="connsiteX2" fmla="*/ 2151487 w 2151487"/>
              <a:gd name="connsiteY2" fmla="*/ 1190204 h 1668032"/>
              <a:gd name="connsiteX3" fmla="*/ 1673659 w 2151487"/>
              <a:gd name="connsiteY3" fmla="*/ 1668032 h 1668032"/>
              <a:gd name="connsiteX4" fmla="*/ 0 w 2151487"/>
              <a:gd name="connsiteY4" fmla="*/ 1668032 h 166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487" h="1668032">
                <a:moveTo>
                  <a:pt x="0" y="0"/>
                </a:moveTo>
                <a:lnTo>
                  <a:pt x="2151487" y="0"/>
                </a:lnTo>
                <a:lnTo>
                  <a:pt x="2151487" y="1190204"/>
                </a:lnTo>
                <a:lnTo>
                  <a:pt x="1673659" y="1668032"/>
                </a:lnTo>
                <a:lnTo>
                  <a:pt x="0" y="1668032"/>
                </a:lnTo>
                <a:close/>
              </a:path>
            </a:pathLst>
          </a:cu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5DFE4-D0F4-4294-A4C7-D0670C921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8" y="685800"/>
            <a:ext cx="4819653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sz="1800" dirty="0"/>
              <a:t>The law describes a surface with an ideal diffuse reflection.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sz="1800" dirty="0"/>
              <a:t>The reflection is directly proportional to the cosine of the angle between the incident light and the surface normal.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0B24607-03C0-4C93-9A94-AA6E5D751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CC9ACBC-AE96-4E70-BA47-F895454DB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4EA26C0-0390-42E3-884F-1CF836D1B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ADCC28A-C9BC-4BD2-A914-348F7AEA9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FD98412-54C9-4063-904F-DAE2CE553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03F949B-1BD9-45C4-98DC-B0E071301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4968D4-8D35-4511-BDB0-A8F07FA965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66799" y="4668299"/>
              <a:ext cx="2" cy="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4968D4-8D35-4511-BDB0-A8F07FA965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6799" y="466829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8C5A27-6130-4E7E-A1F9-8FDE65629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6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82"/>
    </mc:Choice>
    <mc:Fallback>
      <p:transition spd="slow" advTm="68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30BAA-E5EE-4D06-B056-F234C9AA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Diffuse Math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BDD74-FBFE-4E77-B406-D535E9CD7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11784F-2F34-4698-A640-0A6BF8DFD341}"/>
              </a:ext>
            </a:extLst>
          </p:cNvPr>
          <p:cNvGrpSpPr/>
          <p:nvPr/>
        </p:nvGrpSpPr>
        <p:grpSpPr>
          <a:xfrm>
            <a:off x="309130" y="699300"/>
            <a:ext cx="6445188" cy="2650761"/>
            <a:chOff x="433417" y="1108101"/>
            <a:chExt cx="6445188" cy="26507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0293368-3DE4-4F70-A48A-9B5CD47C8F6C}"/>
                    </a:ext>
                  </a:extLst>
                </p:cNvPr>
                <p:cNvSpPr txBox="1"/>
                <p:nvPr/>
              </p:nvSpPr>
              <p:spPr>
                <a:xfrm>
                  <a:off x="1608136" y="1108101"/>
                  <a:ext cx="4095749" cy="3029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𝐷𝑃</m:t>
                            </m:r>
                          </m:sub>
                        </m:s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0293368-3DE4-4F70-A48A-9B5CD47C8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36" y="1108101"/>
                  <a:ext cx="4095749" cy="302968"/>
                </a:xfrm>
                <a:prstGeom prst="rect">
                  <a:avLst/>
                </a:prstGeom>
                <a:blipFill>
                  <a:blip r:embed="rId4"/>
                  <a:stretch>
                    <a:fillRect t="-16327" b="-3061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46962D-3D43-4982-9F2D-8FB2AA5ED53B}"/>
                </a:ext>
              </a:extLst>
            </p:cNvPr>
            <p:cNvSpPr txBox="1"/>
            <p:nvPr/>
          </p:nvSpPr>
          <p:spPr>
            <a:xfrm>
              <a:off x="433417" y="1727537"/>
              <a:ext cx="644518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Diffuse Frag Colour </a:t>
              </a:r>
              <a:br>
                <a:rPr lang="en-GB" dirty="0"/>
              </a:br>
              <a:r>
                <a:rPr lang="en-GB" dirty="0"/>
                <a:t>= </a:t>
              </a:r>
              <a:br>
                <a:rPr lang="en-GB" dirty="0"/>
              </a:br>
              <a:r>
                <a:rPr lang="en-GB" dirty="0"/>
                <a:t>Diffuse Luminance Constant</a:t>
              </a:r>
              <a:br>
                <a:rPr lang="en-GB" dirty="0"/>
              </a:br>
              <a:r>
                <a:rPr lang="en-GB" dirty="0"/>
                <a:t>* (the direction of the light to the surface</a:t>
              </a:r>
            </a:p>
            <a:p>
              <a:pPr algn="ctr"/>
              <a:r>
                <a:rPr lang="en-GB" dirty="0"/>
                <a:t>DOT</a:t>
              </a:r>
            </a:p>
            <a:p>
              <a:pPr algn="ctr"/>
              <a:r>
                <a:rPr lang="en-GB" dirty="0"/>
                <a:t>The normal vector of the surface) </a:t>
              </a:r>
              <a:br>
                <a:rPr lang="en-GB" dirty="0"/>
              </a:br>
              <a:r>
                <a:rPr lang="en-GB" dirty="0"/>
                <a:t>*Light Diffuse colour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7CC3087-09D2-46DF-B82A-F89876F2E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802"/>
          <a:stretch/>
        </p:blipFill>
        <p:spPr>
          <a:xfrm>
            <a:off x="221528" y="3843866"/>
            <a:ext cx="662039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50780F-680F-41DF-BFEA-46A26E2BC6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560" y="59400"/>
              <a:ext cx="9513360" cy="4655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50780F-680F-41DF-BFEA-46A26E2BC6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200" y="50040"/>
                <a:ext cx="9532080" cy="46742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4D78B2A-B6F7-4418-B508-0378F71AA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7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894"/>
    </mc:Choice>
    <mc:Fallback>
      <p:transition spd="slow" advTm="18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E541-B8DE-4BDD-99D6-92035BE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Specular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A0428-E467-47BB-B067-A02BDDC96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Perfect reflection, like a mirror.</a:t>
            </a:r>
          </a:p>
          <a:p>
            <a:endParaRPr lang="en-GB" dirty="0"/>
          </a:p>
          <a:p>
            <a:r>
              <a:rPr lang="en-GB" dirty="0"/>
              <a:t>The angle of incoming light is equal to the angle of reflected light (from the surface normal).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FBD33-4906-4462-8CAA-CC8C0292E785}"/>
              </a:ext>
            </a:extLst>
          </p:cNvPr>
          <p:cNvSpPr/>
          <p:nvPr/>
        </p:nvSpPr>
        <p:spPr>
          <a:xfrm>
            <a:off x="2248678" y="5743309"/>
            <a:ext cx="4152122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D6BD82-1538-4401-9F28-027F4677F342}"/>
              </a:ext>
            </a:extLst>
          </p:cNvPr>
          <p:cNvSpPr/>
          <p:nvPr/>
        </p:nvSpPr>
        <p:spPr>
          <a:xfrm rot="2896542">
            <a:off x="1677879" y="4259580"/>
            <a:ext cx="3195962" cy="517578"/>
          </a:xfrm>
          <a:prstGeom prst="rightArrow">
            <a:avLst>
              <a:gd name="adj1" fmla="val 20939"/>
              <a:gd name="adj2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ABCDCDA-5E1C-40DD-ABEF-E09B8D774F52}"/>
              </a:ext>
            </a:extLst>
          </p:cNvPr>
          <p:cNvSpPr/>
          <p:nvPr/>
        </p:nvSpPr>
        <p:spPr>
          <a:xfrm rot="18453634">
            <a:off x="3853045" y="4189601"/>
            <a:ext cx="3195962" cy="517578"/>
          </a:xfrm>
          <a:prstGeom prst="rightArrow">
            <a:avLst>
              <a:gd name="adj1" fmla="val 25319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 descr="Lightbulb">
            <a:extLst>
              <a:ext uri="{FF2B5EF4-FFF2-40B4-BE49-F238E27FC236}">
                <a16:creationId xmlns:a16="http://schemas.microsoft.com/office/drawing/2014/main" id="{6511D077-C7AC-4DB6-A363-1F35DB3BB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9388" y="277988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0CD543-AA26-464C-B678-6C78A8307942}"/>
              </a:ext>
            </a:extLst>
          </p:cNvPr>
          <p:cNvSpPr txBox="1"/>
          <p:nvPr/>
        </p:nvSpPr>
        <p:spPr>
          <a:xfrm>
            <a:off x="1341325" y="4255036"/>
            <a:ext cx="198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Incoming Light</a:t>
            </a:r>
          </a:p>
        </p:txBody>
      </p:sp>
      <p:pic>
        <p:nvPicPr>
          <p:cNvPr id="3074" name="Picture 2" descr="Teapot illuminated by specular reflected light.">
            <a:extLst>
              <a:ext uri="{FF2B5EF4-FFF2-40B4-BE49-F238E27FC236}">
                <a16:creationId xmlns:a16="http://schemas.microsoft.com/office/drawing/2014/main" id="{5629A533-DDD5-4D4C-969F-32AD971D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86" y="180224"/>
            <a:ext cx="2991919" cy="224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llustration of specular reflection of light rays.">
            <a:extLst>
              <a:ext uri="{FF2B5EF4-FFF2-40B4-BE49-F238E27FC236}">
                <a16:creationId xmlns:a16="http://schemas.microsoft.com/office/drawing/2014/main" id="{380AC4D6-2ADE-4FA2-B169-9C6B30F2F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296" y="492919"/>
            <a:ext cx="3313004" cy="164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892479-4085-4987-8D43-FFB438C6133F}"/>
              </a:ext>
            </a:extLst>
          </p:cNvPr>
          <p:cNvCxnSpPr/>
          <p:nvPr/>
        </p:nvCxnSpPr>
        <p:spPr>
          <a:xfrm>
            <a:off x="4376691" y="3023897"/>
            <a:ext cx="0" cy="2848986"/>
          </a:xfrm>
          <a:prstGeom prst="line">
            <a:avLst/>
          </a:prstGeom>
          <a:ln w="57150">
            <a:solidFill>
              <a:schemeClr val="accent6"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DCB6BCDF-4444-405C-BE0D-4C6B12AC6778}"/>
              </a:ext>
            </a:extLst>
          </p:cNvPr>
          <p:cNvSpPr/>
          <p:nvPr/>
        </p:nvSpPr>
        <p:spPr>
          <a:xfrm rot="20286566">
            <a:off x="3094199" y="3705159"/>
            <a:ext cx="1391132" cy="971915"/>
          </a:xfrm>
          <a:prstGeom prst="arc">
            <a:avLst>
              <a:gd name="adj1" fmla="val 11598220"/>
              <a:gd name="adj2" fmla="val 20941736"/>
            </a:avLst>
          </a:prstGeom>
          <a:ln w="5715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86CEDEE-342C-4F9F-B02E-42BD0AD116E0}"/>
              </a:ext>
            </a:extLst>
          </p:cNvPr>
          <p:cNvSpPr/>
          <p:nvPr/>
        </p:nvSpPr>
        <p:spPr>
          <a:xfrm rot="1422215">
            <a:off x="4203041" y="3705159"/>
            <a:ext cx="1391132" cy="971915"/>
          </a:xfrm>
          <a:prstGeom prst="arc">
            <a:avLst>
              <a:gd name="adj1" fmla="val 11598220"/>
              <a:gd name="adj2" fmla="val 20941736"/>
            </a:avLst>
          </a:prstGeom>
          <a:ln w="5715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56B9FC-BA90-4D2E-B36D-25FB44DD3B5D}"/>
                  </a:ext>
                </a:extLst>
              </p:cNvPr>
              <p:cNvSpPr txBox="1"/>
              <p:nvPr/>
            </p:nvSpPr>
            <p:spPr>
              <a:xfrm>
                <a:off x="3591368" y="3726026"/>
                <a:ext cx="208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56B9FC-BA90-4D2E-B36D-25FB44DD3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68" y="3726026"/>
                <a:ext cx="208390" cy="276999"/>
              </a:xfrm>
              <a:prstGeom prst="rect">
                <a:avLst/>
              </a:prstGeom>
              <a:blipFill>
                <a:blip r:embed="rId8"/>
                <a:stretch>
                  <a:fillRect l="-29412" r="-32353" b="-2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B4087E-96A4-4072-BCDB-6439DCC17200}"/>
                  </a:ext>
                </a:extLst>
              </p:cNvPr>
              <p:cNvSpPr txBox="1"/>
              <p:nvPr/>
            </p:nvSpPr>
            <p:spPr>
              <a:xfrm>
                <a:off x="4857696" y="3700901"/>
                <a:ext cx="208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B4087E-96A4-4072-BCDB-6439DCC17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696" y="3700901"/>
                <a:ext cx="208390" cy="276999"/>
              </a:xfrm>
              <a:prstGeom prst="rect">
                <a:avLst/>
              </a:prstGeom>
              <a:blipFill>
                <a:blip r:embed="rId9"/>
                <a:stretch>
                  <a:fillRect l="-32353" r="-29412" b="-2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043A0F7-B53E-43B9-9225-9C0F18E99E89}"/>
              </a:ext>
            </a:extLst>
          </p:cNvPr>
          <p:cNvSpPr txBox="1"/>
          <p:nvPr/>
        </p:nvSpPr>
        <p:spPr>
          <a:xfrm>
            <a:off x="5393217" y="4282881"/>
            <a:ext cx="198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Specular Reflection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ACD9FE-C865-416B-A8D4-8B326256EA16}"/>
              </a:ext>
            </a:extLst>
          </p:cNvPr>
          <p:cNvSpPr txBox="1"/>
          <p:nvPr/>
        </p:nvSpPr>
        <p:spPr>
          <a:xfrm>
            <a:off x="3382392" y="2843635"/>
            <a:ext cx="198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Surface Normal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8E0662-EE3A-4688-9586-96AE221EC1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0160" y="146520"/>
              <a:ext cx="3489120" cy="214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8E0662-EE3A-4688-9586-96AE221EC1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50800" y="137160"/>
                <a:ext cx="3507840" cy="21679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1673BFD-F569-43BB-B5CF-40CDAE807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3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10"/>
    </mc:Choice>
    <mc:Fallback>
      <p:transition spd="slow" advTm="32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DB38-F17F-4F7F-9B40-13916310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A1199-6927-4E7B-8645-41EFA8639635}"/>
              </a:ext>
            </a:extLst>
          </p:cNvPr>
          <p:cNvSpPr txBox="1"/>
          <p:nvPr/>
        </p:nvSpPr>
        <p:spPr>
          <a:xfrm>
            <a:off x="159798" y="1048434"/>
            <a:ext cx="3417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measure light power in units of </a:t>
            </a:r>
            <a:r>
              <a:rPr lang="en-GB" b="1" dirty="0"/>
              <a:t>Radiant Flux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238AD-8DB2-4A3D-AEB6-A21849957D1E}"/>
              </a:ext>
            </a:extLst>
          </p:cNvPr>
          <p:cNvSpPr txBox="1"/>
          <p:nvPr/>
        </p:nvSpPr>
        <p:spPr>
          <a:xfrm>
            <a:off x="3728621" y="1233100"/>
            <a:ext cx="318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Watts or Joules per second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396AB0-6FCC-4CD3-9C79-CFEE4B7EF11F}"/>
              </a:ext>
            </a:extLst>
          </p:cNvPr>
          <p:cNvCxnSpPr/>
          <p:nvPr/>
        </p:nvCxnSpPr>
        <p:spPr>
          <a:xfrm>
            <a:off x="159798" y="1233100"/>
            <a:ext cx="315157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EA8088-85BE-4F1C-A512-63EA8EEB08CF}"/>
              </a:ext>
            </a:extLst>
          </p:cNvPr>
          <p:cNvCxnSpPr/>
          <p:nvPr/>
        </p:nvCxnSpPr>
        <p:spPr>
          <a:xfrm>
            <a:off x="159797" y="1492032"/>
            <a:ext cx="315157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A0CE79-8364-4566-8A36-79C806C4BB09}"/>
              </a:ext>
            </a:extLst>
          </p:cNvPr>
          <p:cNvSpPr txBox="1"/>
          <p:nvPr/>
        </p:nvSpPr>
        <p:spPr>
          <a:xfrm>
            <a:off x="159797" y="3301325"/>
            <a:ext cx="3417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Irradiance</a:t>
            </a:r>
            <a:r>
              <a:rPr lang="en-GB" dirty="0"/>
              <a:t> is the amount of power per unit surface area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5826C-569C-4AFE-9E8C-CDDC73837F74}"/>
              </a:ext>
            </a:extLst>
          </p:cNvPr>
          <p:cNvSpPr txBox="1"/>
          <p:nvPr/>
        </p:nvSpPr>
        <p:spPr>
          <a:xfrm>
            <a:off x="266330" y="1861363"/>
            <a:ext cx="652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No use to us as result is ambiguous.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Are we seeing a lot of light on a small surface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Or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A little light on a large surface?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2230D31-4D0D-468D-9C61-E91F5C0D3D27}"/>
              </a:ext>
            </a:extLst>
          </p:cNvPr>
          <p:cNvSpPr/>
          <p:nvPr/>
        </p:nvSpPr>
        <p:spPr>
          <a:xfrm>
            <a:off x="6560598" y="2424708"/>
            <a:ext cx="3954157" cy="395415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44FFF4C-B6B2-4A6F-B102-43828C80B6B7}"/>
              </a:ext>
            </a:extLst>
          </p:cNvPr>
          <p:cNvSpPr/>
          <p:nvPr/>
        </p:nvSpPr>
        <p:spPr>
          <a:xfrm>
            <a:off x="7412854" y="3302585"/>
            <a:ext cx="2249644" cy="231698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 descr="Sun">
            <a:extLst>
              <a:ext uri="{FF2B5EF4-FFF2-40B4-BE49-F238E27FC236}">
                <a16:creationId xmlns:a16="http://schemas.microsoft.com/office/drawing/2014/main" id="{A6029AF0-7F06-485A-9EC3-B1BD7FAC6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4089" y="4117488"/>
            <a:ext cx="687174" cy="68717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92225E-F27B-42D1-8740-5DFFE69D3AC9}"/>
              </a:ext>
            </a:extLst>
          </p:cNvPr>
          <p:cNvCxnSpPr>
            <a:stCxn id="14" idx="0"/>
            <a:endCxn id="13" idx="0"/>
          </p:cNvCxnSpPr>
          <p:nvPr/>
        </p:nvCxnSpPr>
        <p:spPr>
          <a:xfrm flipV="1">
            <a:off x="8537676" y="2424708"/>
            <a:ext cx="1" cy="8778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32454F-6297-4D2C-B542-377D73DA85B8}"/>
              </a:ext>
            </a:extLst>
          </p:cNvPr>
          <p:cNvCxnSpPr>
            <a:cxnSpLocks/>
            <a:stCxn id="14" idx="7"/>
            <a:endCxn id="13" idx="7"/>
          </p:cNvCxnSpPr>
          <p:nvPr/>
        </p:nvCxnSpPr>
        <p:spPr>
          <a:xfrm flipV="1">
            <a:off x="9333045" y="3003781"/>
            <a:ext cx="602637" cy="638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055F6-8BDC-40D2-BE7F-D34161092F39}"/>
              </a:ext>
            </a:extLst>
          </p:cNvPr>
          <p:cNvCxnSpPr>
            <a:cxnSpLocks/>
            <a:stCxn id="14" idx="1"/>
            <a:endCxn id="13" idx="1"/>
          </p:cNvCxnSpPr>
          <p:nvPr/>
        </p:nvCxnSpPr>
        <p:spPr>
          <a:xfrm flipH="1" flipV="1">
            <a:off x="7139671" y="3003781"/>
            <a:ext cx="602636" cy="638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BDFF44-F933-47C6-B9FE-EA9C714ED517}"/>
              </a:ext>
            </a:extLst>
          </p:cNvPr>
          <p:cNvCxnSpPr>
            <a:cxnSpLocks/>
            <a:endCxn id="14" idx="0"/>
          </p:cNvCxnSpPr>
          <p:nvPr/>
        </p:nvCxnSpPr>
        <p:spPr>
          <a:xfrm flipV="1">
            <a:off x="8537676" y="3302585"/>
            <a:ext cx="0" cy="6450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67A0AE-5FB8-4C2E-9A4D-78018E06100D}"/>
              </a:ext>
            </a:extLst>
          </p:cNvPr>
          <p:cNvCxnSpPr>
            <a:cxnSpLocks/>
            <a:endCxn id="14" idx="7"/>
          </p:cNvCxnSpPr>
          <p:nvPr/>
        </p:nvCxnSpPr>
        <p:spPr>
          <a:xfrm flipV="1">
            <a:off x="8874196" y="3641899"/>
            <a:ext cx="458849" cy="475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CE330D-F5E9-4ED7-B3DF-26B630102B2D}"/>
              </a:ext>
            </a:extLst>
          </p:cNvPr>
          <p:cNvCxnSpPr>
            <a:cxnSpLocks/>
            <a:endCxn id="14" idx="1"/>
          </p:cNvCxnSpPr>
          <p:nvPr/>
        </p:nvCxnSpPr>
        <p:spPr>
          <a:xfrm flipH="1" flipV="1">
            <a:off x="7742307" y="3641899"/>
            <a:ext cx="451782" cy="475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57DA17-8DD5-4D0B-820E-08F08AB8E9EF}"/>
                  </a:ext>
                </a:extLst>
              </p:cNvPr>
              <p:cNvSpPr txBox="1"/>
              <p:nvPr/>
            </p:nvSpPr>
            <p:spPr>
              <a:xfrm>
                <a:off x="4596287" y="3544775"/>
                <a:ext cx="1232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dirty="0"/>
                  <a:t>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257DA17-8DD5-4D0B-820E-08F08AB8E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287" y="3544775"/>
                <a:ext cx="1232838" cy="276999"/>
              </a:xfrm>
              <a:prstGeom prst="rect">
                <a:avLst/>
              </a:prstGeom>
              <a:blipFill>
                <a:blip r:embed="rId7"/>
                <a:stretch>
                  <a:fillRect l="-11881" t="-28261" r="-8416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229398-68D6-473B-A873-10490D87F348}"/>
              </a:ext>
            </a:extLst>
          </p:cNvPr>
          <p:cNvCxnSpPr/>
          <p:nvPr/>
        </p:nvCxnSpPr>
        <p:spPr>
          <a:xfrm>
            <a:off x="159797" y="3489507"/>
            <a:ext cx="315157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0E0896-5A9A-462A-9139-9B1BEDAB04A2}"/>
              </a:ext>
            </a:extLst>
          </p:cNvPr>
          <p:cNvCxnSpPr/>
          <p:nvPr/>
        </p:nvCxnSpPr>
        <p:spPr>
          <a:xfrm>
            <a:off x="159796" y="3748439"/>
            <a:ext cx="315157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0C5385F-9211-4B5B-8943-8B626CF2897F}"/>
              </a:ext>
            </a:extLst>
          </p:cNvPr>
          <p:cNvSpPr txBox="1"/>
          <p:nvPr/>
        </p:nvSpPr>
        <p:spPr>
          <a:xfrm>
            <a:off x="265485" y="3932585"/>
            <a:ext cx="6525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Still ambiguous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Is it a lot of energy at a huge angle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Or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A little energy over a small angle?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889F63-7382-42CB-A034-F57181F8F4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54360" y="555120"/>
              <a:ext cx="6916320" cy="3405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889F63-7382-42CB-A034-F57181F8F4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5000" y="545760"/>
                <a:ext cx="6935040" cy="34239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078681F-533B-43CA-B5A3-F01713486F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995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805"/>
    </mc:Choice>
    <mc:Fallback>
      <p:transition spd="slow" advTm="102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1" grpId="0"/>
      <p:bldP spid="12" grpId="0"/>
      <p:bldP spid="13" grpId="0" animBg="1"/>
      <p:bldP spid="14" grpId="0" animBg="1"/>
      <p:bldP spid="42" grpId="0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F6F5-62AC-4DE2-BF4B-3F1324EC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Specular Math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92270-0796-4A49-BB0F-44E8E8DCB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D148EB-35B9-40FF-8BEF-954A0ED5778E}"/>
              </a:ext>
            </a:extLst>
          </p:cNvPr>
          <p:cNvGrpSpPr/>
          <p:nvPr/>
        </p:nvGrpSpPr>
        <p:grpSpPr>
          <a:xfrm>
            <a:off x="309130" y="699300"/>
            <a:ext cx="6445188" cy="2650761"/>
            <a:chOff x="433417" y="1108101"/>
            <a:chExt cx="6445188" cy="26507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BF8B9F6-30FA-4D55-B135-79A27A8A76E6}"/>
                    </a:ext>
                  </a:extLst>
                </p:cNvPr>
                <p:cNvSpPr txBox="1"/>
                <p:nvPr/>
              </p:nvSpPr>
              <p:spPr>
                <a:xfrm>
                  <a:off x="1608136" y="1108101"/>
                  <a:ext cx="4095749" cy="3029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𝑆𝑃</m:t>
                            </m:r>
                          </m:sub>
                        </m:s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BF8B9F6-30FA-4D55-B135-79A27A8A7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36" y="1108101"/>
                  <a:ext cx="4095749" cy="302968"/>
                </a:xfrm>
                <a:prstGeom prst="rect">
                  <a:avLst/>
                </a:prstGeom>
                <a:blipFill>
                  <a:blip r:embed="rId4"/>
                  <a:stretch>
                    <a:fillRect t="-16327" b="-3061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C8D993-4253-49F1-ABED-A75AD8100486}"/>
                </a:ext>
              </a:extLst>
            </p:cNvPr>
            <p:cNvSpPr txBox="1"/>
            <p:nvPr/>
          </p:nvSpPr>
          <p:spPr>
            <a:xfrm>
              <a:off x="433417" y="1727537"/>
              <a:ext cx="644518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Spec Frag Colour </a:t>
              </a:r>
              <a:br>
                <a:rPr lang="en-GB" dirty="0"/>
              </a:br>
              <a:r>
                <a:rPr lang="en-GB" dirty="0"/>
                <a:t>= </a:t>
              </a:r>
              <a:br>
                <a:rPr lang="en-GB" dirty="0"/>
              </a:br>
              <a:r>
                <a:rPr lang="en-GB" dirty="0"/>
                <a:t>Spec Luminance Constant</a:t>
              </a:r>
              <a:br>
                <a:rPr lang="en-GB" dirty="0"/>
              </a:br>
              <a:r>
                <a:rPr lang="en-GB" dirty="0"/>
                <a:t>* (Path of reflected light</a:t>
              </a:r>
            </a:p>
            <a:p>
              <a:pPr algn="ctr"/>
              <a:r>
                <a:rPr lang="en-GB" dirty="0"/>
                <a:t>DOT</a:t>
              </a:r>
            </a:p>
            <a:p>
              <a:pPr algn="ctr"/>
              <a:r>
                <a:rPr lang="en-GB" dirty="0"/>
                <a:t>Direction to the viewer) </a:t>
              </a:r>
              <a:br>
                <a:rPr lang="en-GB" dirty="0"/>
              </a:br>
              <a:r>
                <a:rPr lang="en-GB" dirty="0"/>
                <a:t>*Light Spec colour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2F8947C-A41A-447E-A178-205C7D7B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3" y="3507940"/>
            <a:ext cx="6978633" cy="13481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AC369F-8B2D-488F-B2E7-B88B76F1ED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0400" y="1084320"/>
              <a:ext cx="10398240" cy="4008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AC369F-8B2D-488F-B2E7-B88B76F1ED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040" y="1074960"/>
                <a:ext cx="10416960" cy="40276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6605DA0-A304-4F32-A4F7-2FB83111D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515"/>
    </mc:Choice>
    <mc:Fallback>
      <p:transition spd="slow" advTm="373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35B7-B64B-4236-A2B5-364983E5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5FF30-CE08-4A2A-A284-195376F6C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56" y="4260953"/>
            <a:ext cx="6795596" cy="780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A9438-4914-4879-8B9D-D410048F6923}"/>
                  </a:ext>
                </a:extLst>
              </p:cNvPr>
              <p:cNvSpPr txBox="1"/>
              <p:nvPr/>
            </p:nvSpPr>
            <p:spPr>
              <a:xfrm>
                <a:off x="617631" y="2927918"/>
                <a:ext cx="6010182" cy="7037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𝐿𝑖𝑔h𝑡𝑠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 </m:t>
                              </m:r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 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A9438-4914-4879-8B9D-D410048F6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1" y="2927918"/>
                <a:ext cx="6010182" cy="7037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Related image">
            <a:extLst>
              <a:ext uri="{FF2B5EF4-FFF2-40B4-BE49-F238E27FC236}">
                <a16:creationId xmlns:a16="http://schemas.microsoft.com/office/drawing/2014/main" id="{8A623A61-CAF5-4B2D-B413-7C086A320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83" y="2409291"/>
            <a:ext cx="3267777" cy="326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0D48B29-CC1A-47C3-8694-1CA61C744E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70200" y="2187720"/>
              <a:ext cx="10025280" cy="3425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0D48B29-CC1A-47C3-8694-1CA61C744E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0840" y="2178360"/>
                <a:ext cx="10044000" cy="3444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F9BF6AC-4DD5-406C-9C70-9CED32C87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098"/>
    </mc:Choice>
    <mc:Fallback>
      <p:transition spd="slow" advTm="162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5A5D-810A-4A0A-BBEE-4E866CE9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761A4-528D-419F-B819-4EF91F13B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CD9DFD-8C6A-400F-B79A-E7FB79C3A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2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33"/>
    </mc:Choice>
    <mc:Fallback>
      <p:transition spd="slow" advTm="34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4355B8-9DF3-4A65-8E13-548CEA341FCC}"/>
              </a:ext>
            </a:extLst>
          </p:cNvPr>
          <p:cNvSpPr/>
          <p:nvPr/>
        </p:nvSpPr>
        <p:spPr>
          <a:xfrm>
            <a:off x="7487133" y="2452175"/>
            <a:ext cx="1079643" cy="103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Sun">
            <a:extLst>
              <a:ext uri="{FF2B5EF4-FFF2-40B4-BE49-F238E27FC236}">
                <a16:creationId xmlns:a16="http://schemas.microsoft.com/office/drawing/2014/main" id="{2058A7CE-1A1B-4F7D-BC60-896569DEB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94664" y="3606556"/>
            <a:ext cx="687174" cy="6871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D14670-FEE5-41A2-98F7-33263CCF4694}"/>
              </a:ext>
            </a:extLst>
          </p:cNvPr>
          <p:cNvCxnSpPr>
            <a:cxnSpLocks/>
          </p:cNvCxnSpPr>
          <p:nvPr/>
        </p:nvCxnSpPr>
        <p:spPr>
          <a:xfrm flipV="1">
            <a:off x="7467092" y="2676006"/>
            <a:ext cx="0" cy="7947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BA93C3-F51A-4E9E-97E4-00A5A9FCD290}"/>
              </a:ext>
            </a:extLst>
          </p:cNvPr>
          <p:cNvCxnSpPr>
            <a:cxnSpLocks/>
          </p:cNvCxnSpPr>
          <p:nvPr/>
        </p:nvCxnSpPr>
        <p:spPr>
          <a:xfrm>
            <a:off x="7601863" y="2694513"/>
            <a:ext cx="0" cy="791591"/>
          </a:xfrm>
          <a:prstGeom prst="straightConnector1">
            <a:avLst/>
          </a:prstGeom>
          <a:ln w="57150">
            <a:solidFill>
              <a:srgbClr val="6A9E1F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F5E80A1-D984-496C-8C8A-A71465BFEFCD}"/>
              </a:ext>
            </a:extLst>
          </p:cNvPr>
          <p:cNvSpPr/>
          <p:nvPr/>
        </p:nvSpPr>
        <p:spPr>
          <a:xfrm rot="19525688">
            <a:off x="9672535" y="2292604"/>
            <a:ext cx="1040367" cy="108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13" descr="Sun">
            <a:extLst>
              <a:ext uri="{FF2B5EF4-FFF2-40B4-BE49-F238E27FC236}">
                <a16:creationId xmlns:a16="http://schemas.microsoft.com/office/drawing/2014/main" id="{B3B65B73-FC0C-497E-B802-05A6336BE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0305" y="3625063"/>
            <a:ext cx="687174" cy="68717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B9E337-843E-4887-8C64-531E66D2C080}"/>
              </a:ext>
            </a:extLst>
          </p:cNvPr>
          <p:cNvCxnSpPr>
            <a:cxnSpLocks/>
          </p:cNvCxnSpPr>
          <p:nvPr/>
        </p:nvCxnSpPr>
        <p:spPr>
          <a:xfrm flipV="1">
            <a:off x="9922793" y="2709895"/>
            <a:ext cx="0" cy="7947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95FF3-FD11-4AF4-AD56-EFAA48883A11}"/>
              </a:ext>
            </a:extLst>
          </p:cNvPr>
          <p:cNvCxnSpPr>
            <a:cxnSpLocks/>
          </p:cNvCxnSpPr>
          <p:nvPr/>
        </p:nvCxnSpPr>
        <p:spPr>
          <a:xfrm>
            <a:off x="10220740" y="2558681"/>
            <a:ext cx="0" cy="11457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0F69E0-98AA-4538-93BB-694218D5BEC3}"/>
              </a:ext>
            </a:extLst>
          </p:cNvPr>
          <p:cNvCxnSpPr>
            <a:cxnSpLocks/>
          </p:cNvCxnSpPr>
          <p:nvPr/>
        </p:nvCxnSpPr>
        <p:spPr>
          <a:xfrm flipV="1">
            <a:off x="10079696" y="2709895"/>
            <a:ext cx="0" cy="7947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ube 20">
            <a:extLst>
              <a:ext uri="{FF2B5EF4-FFF2-40B4-BE49-F238E27FC236}">
                <a16:creationId xmlns:a16="http://schemas.microsoft.com/office/drawing/2014/main" id="{9C1D22D9-B270-4A28-91D6-48C9E6DEB4B9}"/>
              </a:ext>
            </a:extLst>
          </p:cNvPr>
          <p:cNvSpPr/>
          <p:nvPr/>
        </p:nvSpPr>
        <p:spPr>
          <a:xfrm>
            <a:off x="3409351" y="2452174"/>
            <a:ext cx="1585433" cy="1562470"/>
          </a:xfrm>
          <a:prstGeom prst="cube">
            <a:avLst>
              <a:gd name="adj" fmla="val 397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FC5362-30C7-441A-9A4C-7156F8F22324}"/>
              </a:ext>
            </a:extLst>
          </p:cNvPr>
          <p:cNvSpPr txBox="1"/>
          <p:nvPr/>
        </p:nvSpPr>
        <p:spPr>
          <a:xfrm>
            <a:off x="2455917" y="1397116"/>
            <a:ext cx="239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Where's the light?</a:t>
            </a:r>
          </a:p>
        </p:txBody>
      </p:sp>
      <p:pic>
        <p:nvPicPr>
          <p:cNvPr id="27" name="Graphic 26" descr="Sun">
            <a:extLst>
              <a:ext uri="{FF2B5EF4-FFF2-40B4-BE49-F238E27FC236}">
                <a16:creationId xmlns:a16="http://schemas.microsoft.com/office/drawing/2014/main" id="{C560588D-1F05-478D-B3D9-F0F7EC731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9021" y="1999659"/>
            <a:ext cx="687174" cy="68717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1F0465-713B-44CB-BE1F-B36FF64C4D01}"/>
              </a:ext>
            </a:extLst>
          </p:cNvPr>
          <p:cNvCxnSpPr>
            <a:cxnSpLocks/>
          </p:cNvCxnSpPr>
          <p:nvPr/>
        </p:nvCxnSpPr>
        <p:spPr>
          <a:xfrm>
            <a:off x="2266641" y="2404449"/>
            <a:ext cx="1755451" cy="82896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441CE2-B75F-4FB2-BA37-61E936D82C18}"/>
              </a:ext>
            </a:extLst>
          </p:cNvPr>
          <p:cNvCxnSpPr>
            <a:cxnSpLocks/>
          </p:cNvCxnSpPr>
          <p:nvPr/>
        </p:nvCxnSpPr>
        <p:spPr>
          <a:xfrm>
            <a:off x="2246934" y="2630892"/>
            <a:ext cx="1755451" cy="82896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44B338-A08F-4147-A355-6378A8BF7ED7}"/>
              </a:ext>
            </a:extLst>
          </p:cNvPr>
          <p:cNvCxnSpPr>
            <a:cxnSpLocks/>
          </p:cNvCxnSpPr>
          <p:nvPr/>
        </p:nvCxnSpPr>
        <p:spPr>
          <a:xfrm>
            <a:off x="2246933" y="2875506"/>
            <a:ext cx="1755451" cy="82896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Graphic 36" descr="Sun">
            <a:extLst>
              <a:ext uri="{FF2B5EF4-FFF2-40B4-BE49-F238E27FC236}">
                <a16:creationId xmlns:a16="http://schemas.microsoft.com/office/drawing/2014/main" id="{199F9C84-FC9C-4645-BD2C-E42BB7574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7995" y="3965471"/>
            <a:ext cx="687174" cy="687174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C8446F-DB07-4CAF-885B-21B5876951B2}"/>
              </a:ext>
            </a:extLst>
          </p:cNvPr>
          <p:cNvCxnSpPr>
            <a:cxnSpLocks/>
          </p:cNvCxnSpPr>
          <p:nvPr/>
        </p:nvCxnSpPr>
        <p:spPr>
          <a:xfrm flipV="1">
            <a:off x="3544057" y="3557574"/>
            <a:ext cx="730919" cy="5547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C12011-5FD5-488E-B2ED-3FF78826EE09}"/>
              </a:ext>
            </a:extLst>
          </p:cNvPr>
          <p:cNvCxnSpPr>
            <a:cxnSpLocks/>
          </p:cNvCxnSpPr>
          <p:nvPr/>
        </p:nvCxnSpPr>
        <p:spPr>
          <a:xfrm flipV="1">
            <a:off x="7787747" y="2694513"/>
            <a:ext cx="0" cy="7947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34E411-FA9D-447A-82D2-79F7D605C1E1}"/>
              </a:ext>
            </a:extLst>
          </p:cNvPr>
          <p:cNvCxnSpPr>
            <a:cxnSpLocks/>
          </p:cNvCxnSpPr>
          <p:nvPr/>
        </p:nvCxnSpPr>
        <p:spPr>
          <a:xfrm>
            <a:off x="7922518" y="2713020"/>
            <a:ext cx="0" cy="791591"/>
          </a:xfrm>
          <a:prstGeom prst="straightConnector1">
            <a:avLst/>
          </a:prstGeom>
          <a:ln w="57150">
            <a:solidFill>
              <a:srgbClr val="6A9E1F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E5F5F2-2145-4579-8CE3-06ADD4D6294E}"/>
              </a:ext>
            </a:extLst>
          </p:cNvPr>
          <p:cNvCxnSpPr>
            <a:cxnSpLocks/>
          </p:cNvCxnSpPr>
          <p:nvPr/>
        </p:nvCxnSpPr>
        <p:spPr>
          <a:xfrm flipV="1">
            <a:off x="7205606" y="1766448"/>
            <a:ext cx="0" cy="17150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E9F39A-721A-4166-99CC-6648A5445B1E}"/>
              </a:ext>
            </a:extLst>
          </p:cNvPr>
          <p:cNvCxnSpPr>
            <a:cxnSpLocks/>
          </p:cNvCxnSpPr>
          <p:nvPr/>
        </p:nvCxnSpPr>
        <p:spPr>
          <a:xfrm flipV="1">
            <a:off x="6972995" y="1766448"/>
            <a:ext cx="0" cy="17150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825690-39F4-455E-BA73-48F908FCA477}"/>
              </a:ext>
            </a:extLst>
          </p:cNvPr>
          <p:cNvCxnSpPr>
            <a:cxnSpLocks/>
          </p:cNvCxnSpPr>
          <p:nvPr/>
        </p:nvCxnSpPr>
        <p:spPr>
          <a:xfrm flipV="1">
            <a:off x="9430299" y="1766448"/>
            <a:ext cx="0" cy="17381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758EEE-354E-498E-8EA6-0EE80E51E981}"/>
              </a:ext>
            </a:extLst>
          </p:cNvPr>
          <p:cNvCxnSpPr>
            <a:cxnSpLocks/>
          </p:cNvCxnSpPr>
          <p:nvPr/>
        </p:nvCxnSpPr>
        <p:spPr>
          <a:xfrm flipV="1">
            <a:off x="9624427" y="1766448"/>
            <a:ext cx="0" cy="17381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C08B42B-AA22-4F13-89ED-2C17FE0C8962}"/>
              </a:ext>
            </a:extLst>
          </p:cNvPr>
          <p:cNvCxnSpPr>
            <a:cxnSpLocks/>
          </p:cNvCxnSpPr>
          <p:nvPr/>
        </p:nvCxnSpPr>
        <p:spPr>
          <a:xfrm flipV="1">
            <a:off x="10245448" y="2694513"/>
            <a:ext cx="0" cy="7947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4FBB7A-E043-4BB5-89E3-05CFA2D4A538}"/>
              </a:ext>
            </a:extLst>
          </p:cNvPr>
          <p:cNvCxnSpPr>
            <a:cxnSpLocks/>
          </p:cNvCxnSpPr>
          <p:nvPr/>
        </p:nvCxnSpPr>
        <p:spPr>
          <a:xfrm flipV="1">
            <a:off x="10417479" y="2694513"/>
            <a:ext cx="0" cy="7947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A30D5E-6E9D-4B58-BEFF-6DE8457F69D8}"/>
              </a:ext>
            </a:extLst>
          </p:cNvPr>
          <p:cNvCxnSpPr>
            <a:cxnSpLocks/>
          </p:cNvCxnSpPr>
          <p:nvPr/>
        </p:nvCxnSpPr>
        <p:spPr>
          <a:xfrm>
            <a:off x="10501213" y="2558681"/>
            <a:ext cx="0" cy="11457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EE17F8-0AAA-4157-97B0-AB2AD029B9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32120" y="1302840"/>
              <a:ext cx="4858200" cy="348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EE17F8-0AAA-4157-97B0-AB2AD029B9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22760" y="1293480"/>
                <a:ext cx="4876920" cy="3502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74A8F4-5F3C-475D-9B7C-DC16F1D864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063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69"/>
    </mc:Choice>
    <mc:Fallback>
      <p:transition spd="slow" advTm="73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78AE-A746-43A5-9B04-6266A66D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Radiometry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E0339-1450-44F7-9C71-926D1AA7D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416" y="5759433"/>
            <a:ext cx="7767961" cy="860968"/>
          </a:xfrm>
        </p:spPr>
        <p:txBody>
          <a:bodyPr>
            <a:normAutofit fontScale="55000" lnSpcReduction="20000"/>
          </a:bodyPr>
          <a:lstStyle/>
          <a:p>
            <a:r>
              <a:rPr lang="en-GB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https://en.wikipedia.org/wiki/Steradian</a:t>
            </a:r>
            <a:endParaRPr lang="en-GB" dirty="0">
              <a:solidFill>
                <a:srgbClr val="92D050"/>
              </a:solidFill>
            </a:endParaRPr>
          </a:p>
          <a:p>
            <a:r>
              <a:rPr lang="en-GB" dirty="0">
                <a:solidFill>
                  <a:srgbClr val="92D050"/>
                </a:solidFill>
              </a:rPr>
              <a:t>Steradian: if you want to know more.</a:t>
            </a:r>
          </a:p>
          <a:p>
            <a:r>
              <a:rPr lang="en-GB" dirty="0">
                <a:solidFill>
                  <a:srgbClr val="92D050"/>
                </a:solidFill>
              </a:rPr>
              <a:t>Do you need them? </a:t>
            </a:r>
          </a:p>
          <a:p>
            <a:r>
              <a:rPr lang="en-GB" dirty="0">
                <a:solidFill>
                  <a:srgbClr val="92D050"/>
                </a:solidFill>
              </a:rPr>
              <a:t>Might be useful one day but today, you can get by just fine with dot products and cosines.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78A3A-D186-4EDE-B921-4D12ADE92768}"/>
              </a:ext>
            </a:extLst>
          </p:cNvPr>
          <p:cNvSpPr txBox="1"/>
          <p:nvPr/>
        </p:nvSpPr>
        <p:spPr>
          <a:xfrm>
            <a:off x="204187" y="2264674"/>
            <a:ext cx="3417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need to take the angle of the surface in to account.</a:t>
            </a:r>
          </a:p>
          <a:p>
            <a:r>
              <a:rPr lang="en-GB" dirty="0"/>
              <a:t>We call this</a:t>
            </a:r>
            <a:r>
              <a:rPr lang="en-GB" b="1" dirty="0"/>
              <a:t> Radiance.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4E58A0-F401-426E-8955-74E62FDDD7B8}"/>
                  </a:ext>
                </a:extLst>
              </p:cNvPr>
              <p:cNvSpPr txBox="1"/>
              <p:nvPr/>
            </p:nvSpPr>
            <p:spPr>
              <a:xfrm>
                <a:off x="4759325" y="2449339"/>
                <a:ext cx="1873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dirty="0"/>
                  <a:t>L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⟨"/>
                        <m:endChr m:val="⟩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𝑆𝑅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4E58A0-F401-426E-8955-74E62FDDD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325" y="2449339"/>
                <a:ext cx="1873590" cy="276999"/>
              </a:xfrm>
              <a:prstGeom prst="rect">
                <a:avLst/>
              </a:prstGeom>
              <a:blipFill>
                <a:blip r:embed="rId5"/>
                <a:stretch>
                  <a:fillRect l="-7818" t="-28889" r="-5212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F8BD76C-48CF-4B26-A40A-84658AC55B8D}"/>
              </a:ext>
            </a:extLst>
          </p:cNvPr>
          <p:cNvSpPr txBox="1"/>
          <p:nvPr/>
        </p:nvSpPr>
        <p:spPr>
          <a:xfrm>
            <a:off x="3442427" y="3008788"/>
            <a:ext cx="3417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SR is the angle of the surface, relative to the light. </a:t>
            </a:r>
          </a:p>
          <a:p>
            <a:pPr algn="r"/>
            <a:r>
              <a:rPr lang="en-GB" dirty="0"/>
              <a:t>In space with more than 2 dimensions, we call this Steradian</a:t>
            </a:r>
          </a:p>
          <a:p>
            <a:pPr algn="r"/>
            <a:endParaRPr lang="en-GB" b="1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00E420D-B50D-4413-98F9-437B414C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4" y="250922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DCD65F-6220-4767-8F81-4285DB6114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1840" y="1683000"/>
              <a:ext cx="6011280" cy="431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DCD65F-6220-4767-8F81-4285DB6114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2480" y="1673640"/>
                <a:ext cx="6030000" cy="4336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17F1A2-2FCE-4A8A-AF83-18CDA0154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63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14"/>
    </mc:Choice>
    <mc:Fallback>
      <p:transition spd="slow" advTm="68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94C-B74F-4051-9536-C0989A0B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B3236-B20F-4378-A77E-45E91C440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E0F23D-2BE8-4F90-B0E1-2F842B0E8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3"/>
    </mc:Choice>
    <mc:Fallback>
      <p:transition spd="slow" advTm="11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10C6-7CED-4D0C-9DF0-70561FE9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Points 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1FDF6-1ADD-45E1-ABC2-02EB37BF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DEF8-103F-4054-9CEE-1104707F1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29" y="3771900"/>
            <a:ext cx="3867150" cy="3086100"/>
          </a:xfrm>
          <a:prstGeom prst="rect">
            <a:avLst/>
          </a:prstGeom>
        </p:spPr>
      </p:pic>
      <p:pic>
        <p:nvPicPr>
          <p:cNvPr id="2052" name="Picture 4" descr="Image result for point lights">
            <a:extLst>
              <a:ext uri="{FF2B5EF4-FFF2-40B4-BE49-F238E27FC236}">
                <a16:creationId xmlns:a16="http://schemas.microsoft.com/office/drawing/2014/main" id="{94C08E54-4E8B-4CC5-A77F-D012D6E3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06" y="1"/>
            <a:ext cx="3748326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026006-668B-4E12-BF17-A8B417A5D0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5200" y="1932840"/>
              <a:ext cx="10952280" cy="4860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026006-668B-4E12-BF17-A8B417A5D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5840" y="1923480"/>
                <a:ext cx="10971000" cy="48787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A731B54-D541-42CB-A716-200958AD0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23"/>
    </mc:Choice>
    <mc:Fallback>
      <p:transition spd="slow" advTm="152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3282-0CBE-4E81-872D-F0EF252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Directional 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1EB0C-8F11-4D5A-A372-A9B60BD5E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4" descr="Related image">
            <a:extLst>
              <a:ext uri="{FF2B5EF4-FFF2-40B4-BE49-F238E27FC236}">
                <a16:creationId xmlns:a16="http://schemas.microsoft.com/office/drawing/2014/main" id="{9ADFFC3B-DF29-468B-8DE0-3384EED2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58" y="685800"/>
            <a:ext cx="23717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rectional light opengl">
            <a:extLst>
              <a:ext uri="{FF2B5EF4-FFF2-40B4-BE49-F238E27FC236}">
                <a16:creationId xmlns:a16="http://schemas.microsoft.com/office/drawing/2014/main" id="{CE219FB6-1905-466B-94B6-95762757D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5" t="4375" r="1509" b="10938"/>
          <a:stretch/>
        </p:blipFill>
        <p:spPr bwMode="auto">
          <a:xfrm>
            <a:off x="1676820" y="3255432"/>
            <a:ext cx="3958384" cy="306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AC83F7-2EDF-4C9E-94E2-E1EA999540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8120" y="1255680"/>
              <a:ext cx="4410360" cy="1548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AC83F7-2EDF-4C9E-94E2-E1EA999540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8760" y="1246320"/>
                <a:ext cx="4429080" cy="1567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6EB76C0-FF63-4607-8E47-04ABBC024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49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39"/>
    </mc:Choice>
    <mc:Fallback>
      <p:transition spd="slow" advTm="45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CD4C-1B4C-4F63-9ECD-CFC99337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Spot 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F6FFE-87A3-4A3C-8058-62350769E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02" name="Picture 6" descr="https://www.tomdalling.com/images/posts/modern-opengl-08/spotlight.jpg">
            <a:extLst>
              <a:ext uri="{FF2B5EF4-FFF2-40B4-BE49-F238E27FC236}">
                <a16:creationId xmlns:a16="http://schemas.microsoft.com/office/drawing/2014/main" id="{9A4FEDCE-AB29-43AE-87E6-659FCFD67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6" t="23331" r="40700" b="6038"/>
          <a:stretch/>
        </p:blipFill>
        <p:spPr bwMode="auto">
          <a:xfrm rot="10800000">
            <a:off x="524413" y="685800"/>
            <a:ext cx="3351319" cy="172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0560DE37-22A1-49EB-BA01-3C59E03C2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413" y="1089734"/>
            <a:ext cx="914400" cy="914400"/>
          </a:xfrm>
          <a:prstGeom prst="rect">
            <a:avLst/>
          </a:prstGeom>
        </p:spPr>
      </p:pic>
      <p:pic>
        <p:nvPicPr>
          <p:cNvPr id="4104" name="Picture 8" descr="https://i.stack.imgur.com/kXsOm.jpg">
            <a:extLst>
              <a:ext uri="{FF2B5EF4-FFF2-40B4-BE49-F238E27FC236}">
                <a16:creationId xmlns:a16="http://schemas.microsoft.com/office/drawing/2014/main" id="{4305A4A3-DB11-424B-B3C7-7F8D8444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72" y="3088433"/>
            <a:ext cx="2825529" cy="326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9BF91E-B58D-463A-B609-A1DE46ED55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3080" y="217440"/>
              <a:ext cx="10611720" cy="5461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9BF91E-B58D-463A-B609-A1DE46ED55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3720" y="208080"/>
                <a:ext cx="10630440" cy="54799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68CFE62-45B9-45E0-A8E8-E121CB445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2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94"/>
    </mc:Choice>
    <mc:Fallback>
      <p:transition spd="slow" advTm="146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8.3|3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886</Words>
  <Application>Microsoft Office PowerPoint</Application>
  <PresentationFormat>Widescreen</PresentationFormat>
  <Paragraphs>128</Paragraphs>
  <Slides>32</Slides>
  <Notes>0</Notes>
  <HiddenSlides>0</HiddenSlides>
  <MMClips>32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Century Gothic</vt:lpstr>
      <vt:lpstr>Wingdings 3</vt:lpstr>
      <vt:lpstr>Slice</vt:lpstr>
      <vt:lpstr>Programming For Graphics</vt:lpstr>
      <vt:lpstr>Radiometry</vt:lpstr>
      <vt:lpstr>Radiometry</vt:lpstr>
      <vt:lpstr>PowerPoint Presentation</vt:lpstr>
      <vt:lpstr>Radiometry</vt:lpstr>
      <vt:lpstr>Lights</vt:lpstr>
      <vt:lpstr>Points Lights</vt:lpstr>
      <vt:lpstr>Directional lights</vt:lpstr>
      <vt:lpstr>Spot Lights</vt:lpstr>
      <vt:lpstr>BRDF &amp; BTDF</vt:lpstr>
      <vt:lpstr>Bxdf</vt:lpstr>
      <vt:lpstr>Reflection</vt:lpstr>
      <vt:lpstr>Transmittance </vt:lpstr>
      <vt:lpstr>Refraction</vt:lpstr>
      <vt:lpstr>Snell’s Law </vt:lpstr>
      <vt:lpstr>Example of refraction indices</vt:lpstr>
      <vt:lpstr>Sub surface scattering (SSS)</vt:lpstr>
      <vt:lpstr>SSS in real life</vt:lpstr>
      <vt:lpstr>Sub surface scattering with depth map</vt:lpstr>
      <vt:lpstr>Translucent and transparent </vt:lpstr>
      <vt:lpstr>Simple lights iN OPenGL</vt:lpstr>
      <vt:lpstr>Pong Lighting</vt:lpstr>
      <vt:lpstr>Assumptions </vt:lpstr>
      <vt:lpstr>Ambient</vt:lpstr>
      <vt:lpstr>Ambient math</vt:lpstr>
      <vt:lpstr>Diffuse</vt:lpstr>
      <vt:lpstr>Lambert’s cosine law</vt:lpstr>
      <vt:lpstr>Diffuse Math</vt:lpstr>
      <vt:lpstr>Specular</vt:lpstr>
      <vt:lpstr>Specular Math</vt:lpstr>
      <vt:lpstr>Combining it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Graphics</dc:title>
  <dc:creator>Nicholas Thomas</dc:creator>
  <cp:lastModifiedBy>Nicholas Thomas</cp:lastModifiedBy>
  <cp:revision>1</cp:revision>
  <dcterms:created xsi:type="dcterms:W3CDTF">2020-03-20T11:18:20Z</dcterms:created>
  <dcterms:modified xsi:type="dcterms:W3CDTF">2020-03-20T16:43:37Z</dcterms:modified>
</cp:coreProperties>
</file>